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6" r:id="rId3"/>
    <p:sldId id="257" r:id="rId4"/>
    <p:sldId id="258" r:id="rId5"/>
    <p:sldId id="265" r:id="rId6"/>
    <p:sldId id="267" r:id="rId7"/>
    <p:sldId id="268" r:id="rId8"/>
    <p:sldId id="269" r:id="rId9"/>
    <p:sldId id="270" r:id="rId10"/>
    <p:sldId id="262" r:id="rId11"/>
    <p:sldId id="272" r:id="rId12"/>
    <p:sldId id="273" r:id="rId13"/>
    <p:sldId id="264" r:id="rId14"/>
    <p:sldId id="263" r:id="rId15"/>
    <p:sldId id="259" r:id="rId16"/>
    <p:sldId id="27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A958"/>
    <a:srgbClr val="F88F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78" y="10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480EC1-4DBD-4EC9-9409-9939D4869B92}" type="doc">
      <dgm:prSet loTypeId="urn:microsoft.com/office/officeart/2008/layout/AlternatingHexagons" loCatId="list" qsTypeId="urn:microsoft.com/office/officeart/2005/8/quickstyle/3d4" qsCatId="3D" csTypeId="urn:microsoft.com/office/officeart/2005/8/colors/accent1_2" csCatId="accent1" phldr="1"/>
      <dgm:spPr>
        <a:scene3d>
          <a:camera prst="orthographicFront">
            <a:rot lat="0" lon="0" rev="0"/>
          </a:camera>
          <a:lightRig rig="threePt" dir="t"/>
        </a:scene3d>
      </dgm:spPr>
      <dgm:t>
        <a:bodyPr/>
        <a:lstStyle/>
        <a:p>
          <a:pPr latinLnBrk="1"/>
          <a:endParaRPr lang="ko-KR" altLang="en-US"/>
        </a:p>
      </dgm:t>
    </dgm:pt>
    <dgm:pt modelId="{85930169-A333-4A62-9556-9860DC802E15}">
      <dgm:prSet phldrT="[텍스트]" custT="1"/>
      <dgm:spPr>
        <a:solidFill>
          <a:schemeClr val="accent2"/>
        </a:solidFill>
      </dgm:spPr>
      <dgm:t>
        <a:bodyPr/>
        <a:lstStyle/>
        <a:p>
          <a:pPr latinLnBrk="1"/>
          <a:r>
            <a:rPr lang="en-US" altLang="ko-KR" sz="6000" dirty="0" smtClean="0">
              <a:latin typeface="a꿀벌여행" panose="02020600000000000000" pitchFamily="18" charset="-127"/>
              <a:ea typeface="a꿀벌여행" panose="02020600000000000000" pitchFamily="18" charset="-127"/>
            </a:rPr>
            <a:t>I</a:t>
          </a:r>
          <a:endParaRPr lang="ko-KR" altLang="en-US" sz="6000" dirty="0">
            <a:latin typeface="a꿀벌여행" panose="02020600000000000000" pitchFamily="18" charset="-127"/>
            <a:ea typeface="a꿀벌여행" panose="02020600000000000000" pitchFamily="18" charset="-127"/>
          </a:endParaRPr>
        </a:p>
      </dgm:t>
    </dgm:pt>
    <dgm:pt modelId="{6C3C867D-C238-4EE3-A17B-3EF5CE48FE14}" type="parTrans" cxnId="{0A381B82-E931-40A0-AE3D-E12E39C9911E}">
      <dgm:prSet/>
      <dgm:spPr/>
      <dgm:t>
        <a:bodyPr/>
        <a:lstStyle/>
        <a:p>
          <a:pPr latinLnBrk="1"/>
          <a:endParaRPr lang="ko-KR" altLang="en-US"/>
        </a:p>
      </dgm:t>
    </dgm:pt>
    <dgm:pt modelId="{F2992BC5-D9AC-4047-B929-7E276F08DD11}" type="sibTrans" cxnId="{0A381B82-E931-40A0-AE3D-E12E39C9911E}">
      <dgm:prSet/>
      <dgm:spPr>
        <a:solidFill>
          <a:schemeClr val="accent2"/>
        </a:solidFill>
      </dgm:spPr>
      <dgm:t>
        <a:bodyPr/>
        <a:lstStyle/>
        <a:p>
          <a:pPr latinLnBrk="1"/>
          <a:endParaRPr lang="ko-KR" altLang="en-US"/>
        </a:p>
      </dgm:t>
    </dgm:pt>
    <dgm:pt modelId="{F1201ABC-CC0C-4405-8FB9-B6ED7E409DA7}">
      <dgm:prSet phldrT="[텍스트]" custT="1"/>
      <dgm:spPr>
        <a:solidFill>
          <a:schemeClr val="accent2"/>
        </a:solidFill>
      </dgm:spPr>
      <dgm:t>
        <a:bodyPr/>
        <a:lstStyle/>
        <a:p>
          <a:pPr latinLnBrk="1"/>
          <a:r>
            <a:rPr lang="en-US" altLang="ko-KR" sz="6000" dirty="0" smtClean="0">
              <a:latin typeface="a꿀벌여행" panose="02020600000000000000" pitchFamily="18" charset="-127"/>
              <a:ea typeface="a꿀벌여행" panose="02020600000000000000" pitchFamily="18" charset="-127"/>
            </a:rPr>
            <a:t>N</a:t>
          </a:r>
          <a:endParaRPr lang="ko-KR" altLang="en-US" sz="6000" dirty="0">
            <a:latin typeface="a꿀벌여행" panose="02020600000000000000" pitchFamily="18" charset="-127"/>
            <a:ea typeface="a꿀벌여행" panose="02020600000000000000" pitchFamily="18" charset="-127"/>
          </a:endParaRPr>
        </a:p>
      </dgm:t>
    </dgm:pt>
    <dgm:pt modelId="{0A780D2C-22F2-4A4C-A54B-3C4D99A8F179}" type="parTrans" cxnId="{D992F5D5-F4C8-44C2-AD5C-33929E1E75B3}">
      <dgm:prSet/>
      <dgm:spPr/>
      <dgm:t>
        <a:bodyPr/>
        <a:lstStyle/>
        <a:p>
          <a:pPr latinLnBrk="1"/>
          <a:endParaRPr lang="ko-KR" altLang="en-US"/>
        </a:p>
      </dgm:t>
    </dgm:pt>
    <dgm:pt modelId="{911F5394-0577-4274-90A6-A126FFAEE998}" type="sibTrans" cxnId="{D992F5D5-F4C8-44C2-AD5C-33929E1E75B3}">
      <dgm:prSet/>
      <dgm:spPr>
        <a:solidFill>
          <a:schemeClr val="accent2"/>
        </a:solidFill>
      </dgm:spPr>
      <dgm:t>
        <a:bodyPr/>
        <a:lstStyle/>
        <a:p>
          <a:pPr latinLnBrk="1"/>
          <a:endParaRPr lang="ko-KR" altLang="en-US"/>
        </a:p>
      </dgm:t>
    </dgm:pt>
    <dgm:pt modelId="{EA8FBBF3-45E1-48B2-B7C4-B3F098CBF27F}">
      <dgm:prSet phldrT="[텍스트]" custT="1"/>
      <dgm:spPr>
        <a:solidFill>
          <a:schemeClr val="accent2"/>
        </a:solidFill>
      </dgm:spPr>
      <dgm:t>
        <a:bodyPr/>
        <a:lstStyle/>
        <a:p>
          <a:pPr latinLnBrk="1"/>
          <a:r>
            <a:rPr lang="en-US" altLang="ko-KR" sz="6000" dirty="0" smtClean="0">
              <a:latin typeface="a꿀벌여행" panose="02020600000000000000" pitchFamily="18" charset="-127"/>
              <a:ea typeface="a꿀벌여행" panose="02020600000000000000" pitchFamily="18" charset="-127"/>
            </a:rPr>
            <a:t>D</a:t>
          </a:r>
          <a:endParaRPr lang="ko-KR" altLang="en-US" sz="6000" dirty="0">
            <a:latin typeface="a꿀벌여행" panose="02020600000000000000" pitchFamily="18" charset="-127"/>
            <a:ea typeface="a꿀벌여행" panose="02020600000000000000" pitchFamily="18" charset="-127"/>
          </a:endParaRPr>
        </a:p>
      </dgm:t>
    </dgm:pt>
    <dgm:pt modelId="{CB9A5604-12BB-4002-B837-0898475CD3DD}" type="parTrans" cxnId="{15FDABD3-6B18-4219-A30D-A0B35D2015C4}">
      <dgm:prSet/>
      <dgm:spPr/>
      <dgm:t>
        <a:bodyPr/>
        <a:lstStyle/>
        <a:p>
          <a:pPr latinLnBrk="1"/>
          <a:endParaRPr lang="ko-KR" altLang="en-US"/>
        </a:p>
      </dgm:t>
    </dgm:pt>
    <dgm:pt modelId="{C2E14217-6339-4219-9087-A7A6210695BB}" type="sibTrans" cxnId="{15FDABD3-6B18-4219-A30D-A0B35D2015C4}">
      <dgm:prSet/>
      <dgm:spPr>
        <a:solidFill>
          <a:schemeClr val="accent2"/>
        </a:solidFill>
      </dgm:spPr>
      <dgm:t>
        <a:bodyPr/>
        <a:lstStyle/>
        <a:p>
          <a:pPr latinLnBrk="1"/>
          <a:endParaRPr lang="ko-KR" altLang="en-US"/>
        </a:p>
      </dgm:t>
    </dgm:pt>
    <dgm:pt modelId="{440CF91A-8BE9-4420-91EC-1BD645615B3C}">
      <dgm:prSet phldrT="[텍스트]" custT="1"/>
      <dgm:spPr>
        <a:solidFill>
          <a:schemeClr val="accent2"/>
        </a:solidFill>
      </dgm:spPr>
      <dgm:t>
        <a:bodyPr/>
        <a:lstStyle/>
        <a:p>
          <a:pPr latinLnBrk="1"/>
          <a:r>
            <a:rPr lang="en-US" altLang="ko-KR" sz="6000" dirty="0" smtClean="0">
              <a:latin typeface="a꿀벌여행" panose="02020600000000000000" pitchFamily="18" charset="-127"/>
              <a:ea typeface="a꿀벌여행" panose="02020600000000000000" pitchFamily="18" charset="-127"/>
            </a:rPr>
            <a:t>E</a:t>
          </a:r>
          <a:endParaRPr lang="ko-KR" altLang="en-US" sz="6000" dirty="0">
            <a:latin typeface="a꿀벌여행" panose="02020600000000000000" pitchFamily="18" charset="-127"/>
            <a:ea typeface="a꿀벌여행" panose="02020600000000000000" pitchFamily="18" charset="-127"/>
          </a:endParaRPr>
        </a:p>
      </dgm:t>
    </dgm:pt>
    <dgm:pt modelId="{D290667D-68AB-4BA9-A507-4D1BA1795A2D}" type="parTrans" cxnId="{4A8526A3-010C-4712-8E02-1073B658CA0A}">
      <dgm:prSet/>
      <dgm:spPr/>
      <dgm:t>
        <a:bodyPr/>
        <a:lstStyle/>
        <a:p>
          <a:pPr latinLnBrk="1"/>
          <a:endParaRPr lang="ko-KR" altLang="en-US"/>
        </a:p>
      </dgm:t>
    </dgm:pt>
    <dgm:pt modelId="{9574B5C8-36FE-4F2D-BBB1-0E9D5EFAA93A}" type="sibTrans" cxnId="{4A8526A3-010C-4712-8E02-1073B658CA0A}">
      <dgm:prSet/>
      <dgm:spPr>
        <a:solidFill>
          <a:schemeClr val="accent2"/>
        </a:solidFill>
      </dgm:spPr>
      <dgm:t>
        <a:bodyPr/>
        <a:lstStyle/>
        <a:p>
          <a:pPr latinLnBrk="1"/>
          <a:endParaRPr lang="ko-KR" altLang="en-US"/>
        </a:p>
      </dgm:t>
    </dgm:pt>
    <dgm:pt modelId="{8DC4E04D-C1DD-4869-A83F-C70B530A14F7}">
      <dgm:prSet phldrT="[텍스트]" custT="1"/>
      <dgm:spPr>
        <a:solidFill>
          <a:schemeClr val="accent2"/>
        </a:solidFill>
      </dgm:spPr>
      <dgm:t>
        <a:bodyPr/>
        <a:lstStyle/>
        <a:p>
          <a:pPr latinLnBrk="1"/>
          <a:r>
            <a:rPr lang="en-US" altLang="ko-KR" sz="6000" dirty="0" smtClean="0">
              <a:latin typeface="a꿀벌여행" panose="02020600000000000000" pitchFamily="18" charset="-127"/>
              <a:ea typeface="a꿀벌여행" panose="02020600000000000000" pitchFamily="18" charset="-127"/>
            </a:rPr>
            <a:t>X</a:t>
          </a:r>
          <a:endParaRPr lang="ko-KR" altLang="en-US" sz="6000" dirty="0">
            <a:latin typeface="a꿀벌여행" panose="02020600000000000000" pitchFamily="18" charset="-127"/>
            <a:ea typeface="a꿀벌여행" panose="02020600000000000000" pitchFamily="18" charset="-127"/>
          </a:endParaRPr>
        </a:p>
      </dgm:t>
    </dgm:pt>
    <dgm:pt modelId="{1050CC88-9952-4A15-A7B8-D6746D072BA1}" type="parTrans" cxnId="{4A7162A9-B438-4948-92B0-C173B1A2AD5C}">
      <dgm:prSet/>
      <dgm:spPr/>
      <dgm:t>
        <a:bodyPr/>
        <a:lstStyle/>
        <a:p>
          <a:pPr latinLnBrk="1"/>
          <a:endParaRPr lang="ko-KR" altLang="en-US"/>
        </a:p>
      </dgm:t>
    </dgm:pt>
    <dgm:pt modelId="{822C0826-E219-42E4-BD76-5C9EE7121B2A}" type="sibTrans" cxnId="{4A7162A9-B438-4948-92B0-C173B1A2AD5C}">
      <dgm:prSet/>
      <dgm:spPr>
        <a:solidFill>
          <a:schemeClr val="accent2"/>
        </a:solidFill>
      </dgm:spPr>
      <dgm:t>
        <a:bodyPr/>
        <a:lstStyle/>
        <a:p>
          <a:pPr latinLnBrk="1"/>
          <a:endParaRPr lang="ko-KR" altLang="en-US"/>
        </a:p>
      </dgm:t>
    </dgm:pt>
    <dgm:pt modelId="{DDC7EE70-397F-42B9-9446-4111C0777307}" type="pres">
      <dgm:prSet presAssocID="{FB480EC1-4DBD-4EC9-9409-9939D4869B92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AD4D086-3B7F-4F4B-AD19-22221D2E1E6C}" type="pres">
      <dgm:prSet presAssocID="{85930169-A333-4A62-9556-9860DC802E15}" presName="composite" presStyleCnt="0"/>
      <dgm:spPr/>
    </dgm:pt>
    <dgm:pt modelId="{65B17F84-4E55-4AA8-ABF1-B8ADAC42A971}" type="pres">
      <dgm:prSet presAssocID="{85930169-A333-4A62-9556-9860DC802E15}" presName="Parent1" presStyleLbl="node1" presStyleIdx="0" presStyleCnt="10" custLinFactX="-154022" custLinFactNeighborX="-200000" custLinFactNeighborY="-224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7AC38A8-191A-4AB8-825B-D2571737419B}" type="pres">
      <dgm:prSet presAssocID="{85930169-A333-4A62-9556-9860DC802E15}" presName="Childtext1" presStyleLbl="revTx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08A1DA7-499E-4BA0-8680-384BC278F8C3}" type="pres">
      <dgm:prSet presAssocID="{85930169-A333-4A62-9556-9860DC802E15}" presName="BalanceSpacing" presStyleCnt="0"/>
      <dgm:spPr/>
    </dgm:pt>
    <dgm:pt modelId="{CAB7CF52-4EDA-4E8A-94EE-B0023E749D30}" type="pres">
      <dgm:prSet presAssocID="{85930169-A333-4A62-9556-9860DC802E15}" presName="BalanceSpacing1" presStyleCnt="0"/>
      <dgm:spPr/>
    </dgm:pt>
    <dgm:pt modelId="{06C16D41-9D18-4A02-9EC3-4A6518CFCEDD}" type="pres">
      <dgm:prSet presAssocID="{F2992BC5-D9AC-4047-B929-7E276F08DD11}" presName="Accent1Text" presStyleLbl="node1" presStyleIdx="1" presStyleCnt="10" custLinFactX="-42987" custLinFactNeighborX="-100000" custLinFactNeighborY="-749"/>
      <dgm:spPr/>
      <dgm:t>
        <a:bodyPr/>
        <a:lstStyle/>
        <a:p>
          <a:pPr latinLnBrk="1"/>
          <a:endParaRPr lang="ko-KR" altLang="en-US"/>
        </a:p>
      </dgm:t>
    </dgm:pt>
    <dgm:pt modelId="{04E8FA95-47A4-484B-A45D-25F190E8C8BE}" type="pres">
      <dgm:prSet presAssocID="{F2992BC5-D9AC-4047-B929-7E276F08DD11}" presName="spaceBetweenRectangles" presStyleCnt="0"/>
      <dgm:spPr/>
    </dgm:pt>
    <dgm:pt modelId="{C4A24E7B-A625-43F2-8761-CF257DD03BD2}" type="pres">
      <dgm:prSet presAssocID="{F1201ABC-CC0C-4405-8FB9-B6ED7E409DA7}" presName="composite" presStyleCnt="0"/>
      <dgm:spPr/>
    </dgm:pt>
    <dgm:pt modelId="{3FF6B3AD-964E-4BB3-A21A-CDCD43D4CE8B}" type="pres">
      <dgm:prSet presAssocID="{F1201ABC-CC0C-4405-8FB9-B6ED7E409DA7}" presName="Parent1" presStyleLbl="node1" presStyleIdx="2" presStyleCnt="10" custLinFactX="-100000" custLinFactNeighborX="-148936" custLinFactNeighborY="-524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202C758-8DC3-42ED-BD9B-92A30DFD6AA5}" type="pres">
      <dgm:prSet presAssocID="{F1201ABC-CC0C-4405-8FB9-B6ED7E409DA7}" presName="Childtext1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8B3D040C-D349-4F96-BDCD-34710DC796EC}" type="pres">
      <dgm:prSet presAssocID="{F1201ABC-CC0C-4405-8FB9-B6ED7E409DA7}" presName="BalanceSpacing" presStyleCnt="0"/>
      <dgm:spPr/>
    </dgm:pt>
    <dgm:pt modelId="{4814164F-E8AD-4FC1-A88E-778BF0D60441}" type="pres">
      <dgm:prSet presAssocID="{F1201ABC-CC0C-4405-8FB9-B6ED7E409DA7}" presName="BalanceSpacing1" presStyleCnt="0"/>
      <dgm:spPr/>
    </dgm:pt>
    <dgm:pt modelId="{E3C2DBF4-D70A-4ED3-AF95-CDE72E199221}" type="pres">
      <dgm:prSet presAssocID="{911F5394-0577-4274-90A6-A126FFAEE998}" presName="Accent1Text" presStyleLbl="node1" presStyleIdx="3" presStyleCnt="10" custLinFactX="-100000" custLinFactNeighborX="-154104" custLinFactNeighborY="-4496"/>
      <dgm:spPr/>
      <dgm:t>
        <a:bodyPr/>
        <a:lstStyle/>
        <a:p>
          <a:pPr latinLnBrk="1"/>
          <a:endParaRPr lang="ko-KR" altLang="en-US"/>
        </a:p>
      </dgm:t>
    </dgm:pt>
    <dgm:pt modelId="{08B2D37B-3DEC-41A2-B0DD-D23F26E35C55}" type="pres">
      <dgm:prSet presAssocID="{911F5394-0577-4274-90A6-A126FFAEE998}" presName="spaceBetweenRectangles" presStyleCnt="0"/>
      <dgm:spPr/>
    </dgm:pt>
    <dgm:pt modelId="{44FDF0B2-013C-4085-BC85-AAD763F93EBC}" type="pres">
      <dgm:prSet presAssocID="{EA8FBBF3-45E1-48B2-B7C4-B3F098CBF27F}" presName="composite" presStyleCnt="0"/>
      <dgm:spPr/>
    </dgm:pt>
    <dgm:pt modelId="{04936512-F73E-423C-9647-BE2C3BBE09B7}" type="pres">
      <dgm:prSet presAssocID="{EA8FBBF3-45E1-48B2-B7C4-B3F098CBF27F}" presName="Parent1" presStyleLbl="node1" presStyleIdx="4" presStyleCnt="10" custLinFactX="-157468" custLinFactNeighborX="-200000" custLinFactNeighborY="-974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CF2ED1C-485A-40D6-920C-F2F75C79D0E4}" type="pres">
      <dgm:prSet presAssocID="{EA8FBBF3-45E1-48B2-B7C4-B3F098CBF27F}" presName="Childtext1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FBFCFCD6-DC58-4C95-8376-5B0835E1100A}" type="pres">
      <dgm:prSet presAssocID="{EA8FBBF3-45E1-48B2-B7C4-B3F098CBF27F}" presName="BalanceSpacing" presStyleCnt="0"/>
      <dgm:spPr/>
    </dgm:pt>
    <dgm:pt modelId="{669D2BA3-CCF7-4F0C-9F42-6F2D95C9C15A}" type="pres">
      <dgm:prSet presAssocID="{EA8FBBF3-45E1-48B2-B7C4-B3F098CBF27F}" presName="BalanceSpacing1" presStyleCnt="0"/>
      <dgm:spPr/>
    </dgm:pt>
    <dgm:pt modelId="{34B0923E-3DCB-4DC8-B68F-36126659A9AD}" type="pres">
      <dgm:prSet presAssocID="{C2E14217-6339-4219-9087-A7A6210695BB}" presName="Accent1Text" presStyleLbl="node1" presStyleIdx="5" presStyleCnt="10" custLinFactX="-44710" custLinFactNeighborX="-100000" custLinFactNeighborY="-9742"/>
      <dgm:spPr/>
      <dgm:t>
        <a:bodyPr/>
        <a:lstStyle/>
        <a:p>
          <a:pPr latinLnBrk="1"/>
          <a:endParaRPr lang="ko-KR" altLang="en-US"/>
        </a:p>
      </dgm:t>
    </dgm:pt>
    <dgm:pt modelId="{6216C836-4BE9-47E5-9A90-A32FF91A791E}" type="pres">
      <dgm:prSet presAssocID="{C2E14217-6339-4219-9087-A7A6210695BB}" presName="spaceBetweenRectangles" presStyleCnt="0"/>
      <dgm:spPr/>
    </dgm:pt>
    <dgm:pt modelId="{5C3B3B86-70A5-4C65-9004-BC09689A61EF}" type="pres">
      <dgm:prSet presAssocID="{440CF91A-8BE9-4420-91EC-1BD645615B3C}" presName="composite" presStyleCnt="0"/>
      <dgm:spPr/>
    </dgm:pt>
    <dgm:pt modelId="{F8E9F5EE-BC79-49FC-B294-679B72B4A5C2}" type="pres">
      <dgm:prSet presAssocID="{440CF91A-8BE9-4420-91EC-1BD645615B3C}" presName="Parent1" presStyleLbl="node1" presStyleIdx="6" presStyleCnt="10" custLinFactX="-100000" custLinFactNeighborX="-149797" custLinFactNeighborY="-1348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CF6757E-89CE-476B-83FE-37F91A2300C0}" type="pres">
      <dgm:prSet presAssocID="{440CF91A-8BE9-4420-91EC-1BD645615B3C}" presName="Childtext1" presStyleLbl="revTx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F0C71CB-3406-40EC-893B-9B3D57974A43}" type="pres">
      <dgm:prSet presAssocID="{440CF91A-8BE9-4420-91EC-1BD645615B3C}" presName="BalanceSpacing" presStyleCnt="0"/>
      <dgm:spPr/>
    </dgm:pt>
    <dgm:pt modelId="{FFBDC3C0-DB8B-499C-A837-34E2206A58F8}" type="pres">
      <dgm:prSet presAssocID="{440CF91A-8BE9-4420-91EC-1BD645615B3C}" presName="BalanceSpacing1" presStyleCnt="0"/>
      <dgm:spPr/>
    </dgm:pt>
    <dgm:pt modelId="{25E73B03-1CD1-4068-BFF1-875004275C31}" type="pres">
      <dgm:prSet presAssocID="{9574B5C8-36FE-4F2D-BBB1-0E9D5EFAA93A}" presName="Accent1Text" presStyleLbl="node1" presStyleIdx="7" presStyleCnt="10" custLinFactX="-100000" custLinFactNeighborX="-154965" custLinFactNeighborY="-14988"/>
      <dgm:spPr/>
      <dgm:t>
        <a:bodyPr/>
        <a:lstStyle/>
        <a:p>
          <a:pPr latinLnBrk="1"/>
          <a:endParaRPr lang="ko-KR" altLang="en-US"/>
        </a:p>
      </dgm:t>
    </dgm:pt>
    <dgm:pt modelId="{07FF5334-4424-4B69-A010-671F9CE05976}" type="pres">
      <dgm:prSet presAssocID="{9574B5C8-36FE-4F2D-BBB1-0E9D5EFAA93A}" presName="spaceBetweenRectangles" presStyleCnt="0"/>
      <dgm:spPr/>
    </dgm:pt>
    <dgm:pt modelId="{89E3DDE5-D303-46D2-9B28-336F16107A0B}" type="pres">
      <dgm:prSet presAssocID="{8DC4E04D-C1DD-4869-A83F-C70B530A14F7}" presName="composite" presStyleCnt="0"/>
      <dgm:spPr/>
    </dgm:pt>
    <dgm:pt modelId="{820D6C26-23B8-4B55-B402-3D38B3DB32BD}" type="pres">
      <dgm:prSet presAssocID="{8DC4E04D-C1DD-4869-A83F-C70B530A14F7}" presName="Parent1" presStyleLbl="node1" presStyleIdx="8" presStyleCnt="10" custLinFactX="-154884" custLinFactNeighborX="-200000" custLinFactNeighborY="-1723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38A5459-06FD-44E1-9D0F-FD3A6B96BCCC}" type="pres">
      <dgm:prSet presAssocID="{8DC4E04D-C1DD-4869-A83F-C70B530A14F7}" presName="Childtext1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B4CA172B-FA3E-4053-B7D2-5F8381E93EEF}" type="pres">
      <dgm:prSet presAssocID="{8DC4E04D-C1DD-4869-A83F-C70B530A14F7}" presName="BalanceSpacing" presStyleCnt="0"/>
      <dgm:spPr/>
    </dgm:pt>
    <dgm:pt modelId="{798C9B6A-8369-484A-AE16-2D8398A5C184}" type="pres">
      <dgm:prSet presAssocID="{8DC4E04D-C1DD-4869-A83F-C70B530A14F7}" presName="BalanceSpacing1" presStyleCnt="0"/>
      <dgm:spPr/>
    </dgm:pt>
    <dgm:pt modelId="{7C21F72F-0AC5-44C3-B8B2-D19EA1976016}" type="pres">
      <dgm:prSet presAssocID="{822C0826-E219-42E4-BD76-5C9EE7121B2A}" presName="Accent1Text" presStyleLbl="node1" presStyleIdx="9" presStyleCnt="10" custLinFactX="-43849" custLinFactNeighborX="-100000" custLinFactNeighborY="-17986"/>
      <dgm:spPr/>
      <dgm:t>
        <a:bodyPr/>
        <a:lstStyle/>
        <a:p>
          <a:pPr latinLnBrk="1"/>
          <a:endParaRPr lang="ko-KR" altLang="en-US"/>
        </a:p>
      </dgm:t>
    </dgm:pt>
  </dgm:ptLst>
  <dgm:cxnLst>
    <dgm:cxn modelId="{AECB7B84-D066-4C51-9D77-EB9FE01D1ACA}" type="presOf" srcId="{822C0826-E219-42E4-BD76-5C9EE7121B2A}" destId="{7C21F72F-0AC5-44C3-B8B2-D19EA1976016}" srcOrd="0" destOrd="0" presId="urn:microsoft.com/office/officeart/2008/layout/AlternatingHexagons"/>
    <dgm:cxn modelId="{569E2D40-73CE-4255-91D6-DD19AAE39DD6}" type="presOf" srcId="{8DC4E04D-C1DD-4869-A83F-C70B530A14F7}" destId="{820D6C26-23B8-4B55-B402-3D38B3DB32BD}" srcOrd="0" destOrd="0" presId="urn:microsoft.com/office/officeart/2008/layout/AlternatingHexagons"/>
    <dgm:cxn modelId="{8B4E3D6B-A3C8-439E-B549-9935C47605A2}" type="presOf" srcId="{440CF91A-8BE9-4420-91EC-1BD645615B3C}" destId="{F8E9F5EE-BC79-49FC-B294-679B72B4A5C2}" srcOrd="0" destOrd="0" presId="urn:microsoft.com/office/officeart/2008/layout/AlternatingHexagons"/>
    <dgm:cxn modelId="{B1CBE5B0-ECA3-44BB-BBA4-6A2101F0B70A}" type="presOf" srcId="{FB480EC1-4DBD-4EC9-9409-9939D4869B92}" destId="{DDC7EE70-397F-42B9-9446-4111C0777307}" srcOrd="0" destOrd="0" presId="urn:microsoft.com/office/officeart/2008/layout/AlternatingHexagons"/>
    <dgm:cxn modelId="{C53EA805-A1C6-40C2-9DB6-707D21C1F812}" type="presOf" srcId="{9574B5C8-36FE-4F2D-BBB1-0E9D5EFAA93A}" destId="{25E73B03-1CD1-4068-BFF1-875004275C31}" srcOrd="0" destOrd="0" presId="urn:microsoft.com/office/officeart/2008/layout/AlternatingHexagons"/>
    <dgm:cxn modelId="{15FDABD3-6B18-4219-A30D-A0B35D2015C4}" srcId="{FB480EC1-4DBD-4EC9-9409-9939D4869B92}" destId="{EA8FBBF3-45E1-48B2-B7C4-B3F098CBF27F}" srcOrd="2" destOrd="0" parTransId="{CB9A5604-12BB-4002-B837-0898475CD3DD}" sibTransId="{C2E14217-6339-4219-9087-A7A6210695BB}"/>
    <dgm:cxn modelId="{4A8526A3-010C-4712-8E02-1073B658CA0A}" srcId="{FB480EC1-4DBD-4EC9-9409-9939D4869B92}" destId="{440CF91A-8BE9-4420-91EC-1BD645615B3C}" srcOrd="3" destOrd="0" parTransId="{D290667D-68AB-4BA9-A507-4D1BA1795A2D}" sibTransId="{9574B5C8-36FE-4F2D-BBB1-0E9D5EFAA93A}"/>
    <dgm:cxn modelId="{9A7F4D74-6783-46A8-9A52-A43DE0F82693}" type="presOf" srcId="{F1201ABC-CC0C-4405-8FB9-B6ED7E409DA7}" destId="{3FF6B3AD-964E-4BB3-A21A-CDCD43D4CE8B}" srcOrd="0" destOrd="0" presId="urn:microsoft.com/office/officeart/2008/layout/AlternatingHexagons"/>
    <dgm:cxn modelId="{DE24B506-EDB6-4AA9-AA51-E6357D2D2E15}" type="presOf" srcId="{C2E14217-6339-4219-9087-A7A6210695BB}" destId="{34B0923E-3DCB-4DC8-B68F-36126659A9AD}" srcOrd="0" destOrd="0" presId="urn:microsoft.com/office/officeart/2008/layout/AlternatingHexagons"/>
    <dgm:cxn modelId="{4C6E6D86-B4B2-4EB9-942B-D88D51CAD9C1}" type="presOf" srcId="{911F5394-0577-4274-90A6-A126FFAEE998}" destId="{E3C2DBF4-D70A-4ED3-AF95-CDE72E199221}" srcOrd="0" destOrd="0" presId="urn:microsoft.com/office/officeart/2008/layout/AlternatingHexagons"/>
    <dgm:cxn modelId="{AF4236E3-219D-4669-B025-0CF882448027}" type="presOf" srcId="{F2992BC5-D9AC-4047-B929-7E276F08DD11}" destId="{06C16D41-9D18-4A02-9EC3-4A6518CFCEDD}" srcOrd="0" destOrd="0" presId="urn:microsoft.com/office/officeart/2008/layout/AlternatingHexagons"/>
    <dgm:cxn modelId="{0A381B82-E931-40A0-AE3D-E12E39C9911E}" srcId="{FB480EC1-4DBD-4EC9-9409-9939D4869B92}" destId="{85930169-A333-4A62-9556-9860DC802E15}" srcOrd="0" destOrd="0" parTransId="{6C3C867D-C238-4EE3-A17B-3EF5CE48FE14}" sibTransId="{F2992BC5-D9AC-4047-B929-7E276F08DD11}"/>
    <dgm:cxn modelId="{A6A6FC6A-0147-42E0-B53C-A876111549EC}" type="presOf" srcId="{85930169-A333-4A62-9556-9860DC802E15}" destId="{65B17F84-4E55-4AA8-ABF1-B8ADAC42A971}" srcOrd="0" destOrd="0" presId="urn:microsoft.com/office/officeart/2008/layout/AlternatingHexagons"/>
    <dgm:cxn modelId="{D992F5D5-F4C8-44C2-AD5C-33929E1E75B3}" srcId="{FB480EC1-4DBD-4EC9-9409-9939D4869B92}" destId="{F1201ABC-CC0C-4405-8FB9-B6ED7E409DA7}" srcOrd="1" destOrd="0" parTransId="{0A780D2C-22F2-4A4C-A54B-3C4D99A8F179}" sibTransId="{911F5394-0577-4274-90A6-A126FFAEE998}"/>
    <dgm:cxn modelId="{A9B02EB5-02F2-46B2-9342-5625F22BC731}" type="presOf" srcId="{EA8FBBF3-45E1-48B2-B7C4-B3F098CBF27F}" destId="{04936512-F73E-423C-9647-BE2C3BBE09B7}" srcOrd="0" destOrd="0" presId="urn:microsoft.com/office/officeart/2008/layout/AlternatingHexagons"/>
    <dgm:cxn modelId="{4A7162A9-B438-4948-92B0-C173B1A2AD5C}" srcId="{FB480EC1-4DBD-4EC9-9409-9939D4869B92}" destId="{8DC4E04D-C1DD-4869-A83F-C70B530A14F7}" srcOrd="4" destOrd="0" parTransId="{1050CC88-9952-4A15-A7B8-D6746D072BA1}" sibTransId="{822C0826-E219-42E4-BD76-5C9EE7121B2A}"/>
    <dgm:cxn modelId="{3E7888D7-C4FD-475B-B79A-7D57C7E43140}" type="presParOf" srcId="{DDC7EE70-397F-42B9-9446-4111C0777307}" destId="{8AD4D086-3B7F-4F4B-AD19-22221D2E1E6C}" srcOrd="0" destOrd="0" presId="urn:microsoft.com/office/officeart/2008/layout/AlternatingHexagons"/>
    <dgm:cxn modelId="{9E465853-7CE4-4D17-A19B-A5A39558C00A}" type="presParOf" srcId="{8AD4D086-3B7F-4F4B-AD19-22221D2E1E6C}" destId="{65B17F84-4E55-4AA8-ABF1-B8ADAC42A971}" srcOrd="0" destOrd="0" presId="urn:microsoft.com/office/officeart/2008/layout/AlternatingHexagons"/>
    <dgm:cxn modelId="{05BC96F2-E50D-4321-AE58-84672620D286}" type="presParOf" srcId="{8AD4D086-3B7F-4F4B-AD19-22221D2E1E6C}" destId="{47AC38A8-191A-4AB8-825B-D2571737419B}" srcOrd="1" destOrd="0" presId="urn:microsoft.com/office/officeart/2008/layout/AlternatingHexagons"/>
    <dgm:cxn modelId="{EC7CE2B6-F16D-4D39-A4E9-7B916A3A9847}" type="presParOf" srcId="{8AD4D086-3B7F-4F4B-AD19-22221D2E1E6C}" destId="{508A1DA7-499E-4BA0-8680-384BC278F8C3}" srcOrd="2" destOrd="0" presId="urn:microsoft.com/office/officeart/2008/layout/AlternatingHexagons"/>
    <dgm:cxn modelId="{0D0EE2B8-CD8F-472F-A0A7-759D6C5CFB99}" type="presParOf" srcId="{8AD4D086-3B7F-4F4B-AD19-22221D2E1E6C}" destId="{CAB7CF52-4EDA-4E8A-94EE-B0023E749D30}" srcOrd="3" destOrd="0" presId="urn:microsoft.com/office/officeart/2008/layout/AlternatingHexagons"/>
    <dgm:cxn modelId="{73DE4D81-7439-4186-A713-52DBDE69A0CB}" type="presParOf" srcId="{8AD4D086-3B7F-4F4B-AD19-22221D2E1E6C}" destId="{06C16D41-9D18-4A02-9EC3-4A6518CFCEDD}" srcOrd="4" destOrd="0" presId="urn:microsoft.com/office/officeart/2008/layout/AlternatingHexagons"/>
    <dgm:cxn modelId="{A9E70C9F-AF5D-4CA1-AFDF-BF5AB30CE744}" type="presParOf" srcId="{DDC7EE70-397F-42B9-9446-4111C0777307}" destId="{04E8FA95-47A4-484B-A45D-25F190E8C8BE}" srcOrd="1" destOrd="0" presId="urn:microsoft.com/office/officeart/2008/layout/AlternatingHexagons"/>
    <dgm:cxn modelId="{76F17E08-9DC0-4AFA-B5F8-E93DCAD5268A}" type="presParOf" srcId="{DDC7EE70-397F-42B9-9446-4111C0777307}" destId="{C4A24E7B-A625-43F2-8761-CF257DD03BD2}" srcOrd="2" destOrd="0" presId="urn:microsoft.com/office/officeart/2008/layout/AlternatingHexagons"/>
    <dgm:cxn modelId="{6077FDD1-3561-4F89-84C9-D91AC6D64911}" type="presParOf" srcId="{C4A24E7B-A625-43F2-8761-CF257DD03BD2}" destId="{3FF6B3AD-964E-4BB3-A21A-CDCD43D4CE8B}" srcOrd="0" destOrd="0" presId="urn:microsoft.com/office/officeart/2008/layout/AlternatingHexagons"/>
    <dgm:cxn modelId="{8045349B-9913-4D72-869A-2418569711E6}" type="presParOf" srcId="{C4A24E7B-A625-43F2-8761-CF257DD03BD2}" destId="{1202C758-8DC3-42ED-BD9B-92A30DFD6AA5}" srcOrd="1" destOrd="0" presId="urn:microsoft.com/office/officeart/2008/layout/AlternatingHexagons"/>
    <dgm:cxn modelId="{313F7147-D692-44A2-98E3-BBE8BAC9B1D8}" type="presParOf" srcId="{C4A24E7B-A625-43F2-8761-CF257DD03BD2}" destId="{8B3D040C-D349-4F96-BDCD-34710DC796EC}" srcOrd="2" destOrd="0" presId="urn:microsoft.com/office/officeart/2008/layout/AlternatingHexagons"/>
    <dgm:cxn modelId="{0409FB73-C5C2-4451-AB49-5F1DA67011D1}" type="presParOf" srcId="{C4A24E7B-A625-43F2-8761-CF257DD03BD2}" destId="{4814164F-E8AD-4FC1-A88E-778BF0D60441}" srcOrd="3" destOrd="0" presId="urn:microsoft.com/office/officeart/2008/layout/AlternatingHexagons"/>
    <dgm:cxn modelId="{CA3F9EFB-DE32-4318-8984-35B5C775467B}" type="presParOf" srcId="{C4A24E7B-A625-43F2-8761-CF257DD03BD2}" destId="{E3C2DBF4-D70A-4ED3-AF95-CDE72E199221}" srcOrd="4" destOrd="0" presId="urn:microsoft.com/office/officeart/2008/layout/AlternatingHexagons"/>
    <dgm:cxn modelId="{9455945C-4A9B-4AF2-94F7-58E9F55C17DE}" type="presParOf" srcId="{DDC7EE70-397F-42B9-9446-4111C0777307}" destId="{08B2D37B-3DEC-41A2-B0DD-D23F26E35C55}" srcOrd="3" destOrd="0" presId="urn:microsoft.com/office/officeart/2008/layout/AlternatingHexagons"/>
    <dgm:cxn modelId="{3CC838F8-6123-4ECB-9159-F9C198F45634}" type="presParOf" srcId="{DDC7EE70-397F-42B9-9446-4111C0777307}" destId="{44FDF0B2-013C-4085-BC85-AAD763F93EBC}" srcOrd="4" destOrd="0" presId="urn:microsoft.com/office/officeart/2008/layout/AlternatingHexagons"/>
    <dgm:cxn modelId="{091DF698-304A-44EA-81A3-CF4752C76215}" type="presParOf" srcId="{44FDF0B2-013C-4085-BC85-AAD763F93EBC}" destId="{04936512-F73E-423C-9647-BE2C3BBE09B7}" srcOrd="0" destOrd="0" presId="urn:microsoft.com/office/officeart/2008/layout/AlternatingHexagons"/>
    <dgm:cxn modelId="{54E84FCE-B516-4977-81DD-91ECEAC1B671}" type="presParOf" srcId="{44FDF0B2-013C-4085-BC85-AAD763F93EBC}" destId="{8CF2ED1C-485A-40D6-920C-F2F75C79D0E4}" srcOrd="1" destOrd="0" presId="urn:microsoft.com/office/officeart/2008/layout/AlternatingHexagons"/>
    <dgm:cxn modelId="{31CAAEA2-EE73-46F0-82A0-52069951207A}" type="presParOf" srcId="{44FDF0B2-013C-4085-BC85-AAD763F93EBC}" destId="{FBFCFCD6-DC58-4C95-8376-5B0835E1100A}" srcOrd="2" destOrd="0" presId="urn:microsoft.com/office/officeart/2008/layout/AlternatingHexagons"/>
    <dgm:cxn modelId="{9C1DBBAD-9C30-40E2-87B5-477B65B09294}" type="presParOf" srcId="{44FDF0B2-013C-4085-BC85-AAD763F93EBC}" destId="{669D2BA3-CCF7-4F0C-9F42-6F2D95C9C15A}" srcOrd="3" destOrd="0" presId="urn:microsoft.com/office/officeart/2008/layout/AlternatingHexagons"/>
    <dgm:cxn modelId="{20CAC34D-C31B-4DAF-8BE5-0EEB14B7827A}" type="presParOf" srcId="{44FDF0B2-013C-4085-BC85-AAD763F93EBC}" destId="{34B0923E-3DCB-4DC8-B68F-36126659A9AD}" srcOrd="4" destOrd="0" presId="urn:microsoft.com/office/officeart/2008/layout/AlternatingHexagons"/>
    <dgm:cxn modelId="{9923117A-CC24-4038-B347-6F273205963C}" type="presParOf" srcId="{DDC7EE70-397F-42B9-9446-4111C0777307}" destId="{6216C836-4BE9-47E5-9A90-A32FF91A791E}" srcOrd="5" destOrd="0" presId="urn:microsoft.com/office/officeart/2008/layout/AlternatingHexagons"/>
    <dgm:cxn modelId="{CE665397-A417-4112-9E15-56A98DC7BA1C}" type="presParOf" srcId="{DDC7EE70-397F-42B9-9446-4111C0777307}" destId="{5C3B3B86-70A5-4C65-9004-BC09689A61EF}" srcOrd="6" destOrd="0" presId="urn:microsoft.com/office/officeart/2008/layout/AlternatingHexagons"/>
    <dgm:cxn modelId="{BA875ED0-7A94-49E2-81B0-64AFD9F58865}" type="presParOf" srcId="{5C3B3B86-70A5-4C65-9004-BC09689A61EF}" destId="{F8E9F5EE-BC79-49FC-B294-679B72B4A5C2}" srcOrd="0" destOrd="0" presId="urn:microsoft.com/office/officeart/2008/layout/AlternatingHexagons"/>
    <dgm:cxn modelId="{E60663D2-4B99-4871-B950-20352B064BAB}" type="presParOf" srcId="{5C3B3B86-70A5-4C65-9004-BC09689A61EF}" destId="{CCF6757E-89CE-476B-83FE-37F91A2300C0}" srcOrd="1" destOrd="0" presId="urn:microsoft.com/office/officeart/2008/layout/AlternatingHexagons"/>
    <dgm:cxn modelId="{17A2E17C-D5D0-4557-A4EE-397AE756DE47}" type="presParOf" srcId="{5C3B3B86-70A5-4C65-9004-BC09689A61EF}" destId="{EF0C71CB-3406-40EC-893B-9B3D57974A43}" srcOrd="2" destOrd="0" presId="urn:microsoft.com/office/officeart/2008/layout/AlternatingHexagons"/>
    <dgm:cxn modelId="{1339E9F7-27FF-44E6-B615-77F51FC8A778}" type="presParOf" srcId="{5C3B3B86-70A5-4C65-9004-BC09689A61EF}" destId="{FFBDC3C0-DB8B-499C-A837-34E2206A58F8}" srcOrd="3" destOrd="0" presId="urn:microsoft.com/office/officeart/2008/layout/AlternatingHexagons"/>
    <dgm:cxn modelId="{EE963383-F1B5-4C6D-BE08-E7F12F5A329A}" type="presParOf" srcId="{5C3B3B86-70A5-4C65-9004-BC09689A61EF}" destId="{25E73B03-1CD1-4068-BFF1-875004275C31}" srcOrd="4" destOrd="0" presId="urn:microsoft.com/office/officeart/2008/layout/AlternatingHexagons"/>
    <dgm:cxn modelId="{63B352B7-2512-4921-A943-66E1555A6566}" type="presParOf" srcId="{DDC7EE70-397F-42B9-9446-4111C0777307}" destId="{07FF5334-4424-4B69-A010-671F9CE05976}" srcOrd="7" destOrd="0" presId="urn:microsoft.com/office/officeart/2008/layout/AlternatingHexagons"/>
    <dgm:cxn modelId="{2A540635-ECF1-44D9-A223-07A9238C211A}" type="presParOf" srcId="{DDC7EE70-397F-42B9-9446-4111C0777307}" destId="{89E3DDE5-D303-46D2-9B28-336F16107A0B}" srcOrd="8" destOrd="0" presId="urn:microsoft.com/office/officeart/2008/layout/AlternatingHexagons"/>
    <dgm:cxn modelId="{46A3322D-12CE-47DF-B2FA-3024BD79B5EA}" type="presParOf" srcId="{89E3DDE5-D303-46D2-9B28-336F16107A0B}" destId="{820D6C26-23B8-4B55-B402-3D38B3DB32BD}" srcOrd="0" destOrd="0" presId="urn:microsoft.com/office/officeart/2008/layout/AlternatingHexagons"/>
    <dgm:cxn modelId="{C86E3823-CE17-4AC4-8254-2B6F9CC94A96}" type="presParOf" srcId="{89E3DDE5-D303-46D2-9B28-336F16107A0B}" destId="{338A5459-06FD-44E1-9D0F-FD3A6B96BCCC}" srcOrd="1" destOrd="0" presId="urn:microsoft.com/office/officeart/2008/layout/AlternatingHexagons"/>
    <dgm:cxn modelId="{F28FE273-B60E-4D9E-B8B8-22AD06A9CDB2}" type="presParOf" srcId="{89E3DDE5-D303-46D2-9B28-336F16107A0B}" destId="{B4CA172B-FA3E-4053-B7D2-5F8381E93EEF}" srcOrd="2" destOrd="0" presId="urn:microsoft.com/office/officeart/2008/layout/AlternatingHexagons"/>
    <dgm:cxn modelId="{43A3AFD7-62D6-41F6-8823-9143A54103DA}" type="presParOf" srcId="{89E3DDE5-D303-46D2-9B28-336F16107A0B}" destId="{798C9B6A-8369-484A-AE16-2D8398A5C184}" srcOrd="3" destOrd="0" presId="urn:microsoft.com/office/officeart/2008/layout/AlternatingHexagons"/>
    <dgm:cxn modelId="{95C84867-C4F0-4725-9FEE-D806CBE53592}" type="presParOf" srcId="{89E3DDE5-D303-46D2-9B28-336F16107A0B}" destId="{7C21F72F-0AC5-44C3-B8B2-D19EA1976016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56E887-2350-4261-9AAA-DAA3670F4C0B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A0B9631A-EB7B-4472-A5CE-6C3C56C40686}">
      <dgm:prSet phldrT="[텍스트]" custT="1"/>
      <dgm:spPr>
        <a:solidFill>
          <a:srgbClr val="FAA958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sz="3200" b="1" dirty="0" smtClean="0">
              <a:solidFill>
                <a:schemeClr val="tx1"/>
              </a:solidFill>
              <a:latin typeface="a꿀벌여행" panose="02020600000000000000" pitchFamily="18" charset="-127"/>
              <a:ea typeface="a꿀벌여행" panose="02020600000000000000" pitchFamily="18" charset="-127"/>
            </a:rPr>
            <a:t>Logging</a:t>
          </a:r>
          <a:endParaRPr lang="ko-KR" altLang="en-US" sz="3200" b="1" dirty="0">
            <a:solidFill>
              <a:schemeClr val="tx1"/>
            </a:solidFill>
            <a:latin typeface="a꿀벌여행" panose="02020600000000000000" pitchFamily="18" charset="-127"/>
            <a:ea typeface="a꿀벌여행" panose="02020600000000000000" pitchFamily="18" charset="-127"/>
          </a:endParaRPr>
        </a:p>
      </dgm:t>
    </dgm:pt>
    <dgm:pt modelId="{A089B282-F140-4748-BB3B-5972459BDE2B}" type="parTrans" cxnId="{8C771065-FB96-46AF-9A91-ED0E5DD23AB0}">
      <dgm:prSet/>
      <dgm:spPr/>
      <dgm:t>
        <a:bodyPr/>
        <a:lstStyle/>
        <a:p>
          <a:pPr latinLnBrk="1"/>
          <a:endParaRPr lang="ko-KR" altLang="en-US"/>
        </a:p>
      </dgm:t>
    </dgm:pt>
    <dgm:pt modelId="{7D661AF6-7EBD-4581-A28A-9E0C9EE97BEE}" type="sibTrans" cxnId="{8C771065-FB96-46AF-9A91-ED0E5DD23AB0}">
      <dgm:prSet/>
      <dgm:spPr/>
      <dgm:t>
        <a:bodyPr/>
        <a:lstStyle/>
        <a:p>
          <a:pPr latinLnBrk="1"/>
          <a:endParaRPr lang="ko-KR" altLang="en-US"/>
        </a:p>
      </dgm:t>
    </dgm:pt>
    <dgm:pt modelId="{684FA5D5-EAC4-4D1D-BB77-5FBBD155296D}">
      <dgm:prSet phldrT="[텍스트]" custT="1"/>
      <dgm:spPr>
        <a:solidFill>
          <a:srgbClr val="FAA958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sz="1600" b="1" dirty="0" smtClean="0">
              <a:solidFill>
                <a:schemeClr val="tx1"/>
              </a:solidFill>
              <a:latin typeface="+mj-lt"/>
              <a:ea typeface="a꿀벌여행" panose="02020600000000000000" pitchFamily="18" charset="-127"/>
            </a:rPr>
            <a:t>Data Capture</a:t>
          </a:r>
          <a:endParaRPr lang="ko-KR" altLang="en-US" sz="1600" b="1" dirty="0">
            <a:solidFill>
              <a:schemeClr val="tx1"/>
            </a:solidFill>
            <a:latin typeface="+mj-lt"/>
            <a:ea typeface="a꿀벌여행" panose="02020600000000000000" pitchFamily="18" charset="-127"/>
          </a:endParaRPr>
        </a:p>
      </dgm:t>
    </dgm:pt>
    <dgm:pt modelId="{2DFE4E1A-9EBB-4764-B169-799EA7129F1D}" type="parTrans" cxnId="{959B05E6-3810-4332-B938-C39253C42D72}">
      <dgm:prSet/>
      <dgm:spPr/>
      <dgm:t>
        <a:bodyPr/>
        <a:lstStyle/>
        <a:p>
          <a:pPr latinLnBrk="1"/>
          <a:endParaRPr lang="ko-KR" altLang="en-US"/>
        </a:p>
      </dgm:t>
    </dgm:pt>
    <dgm:pt modelId="{EDE0C775-33AE-464E-B09C-7E195117EEFA}" type="sibTrans" cxnId="{959B05E6-3810-4332-B938-C39253C42D72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0FB41D80-0558-43D5-8F09-53DAB69798D5}">
      <dgm:prSet phldrT="[텍스트]" custT="1"/>
      <dgm:spPr>
        <a:solidFill>
          <a:srgbClr val="FAA958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sz="1600" b="1" dirty="0" smtClean="0">
              <a:solidFill>
                <a:schemeClr val="tx1"/>
              </a:solidFill>
              <a:latin typeface="+mj-lt"/>
              <a:ea typeface="a꿀벌여행" panose="02020600000000000000" pitchFamily="18" charset="-127"/>
            </a:rPr>
            <a:t>Data Control</a:t>
          </a:r>
          <a:endParaRPr lang="ko-KR" altLang="en-US" sz="1600" b="1" dirty="0">
            <a:solidFill>
              <a:schemeClr val="tx1"/>
            </a:solidFill>
            <a:latin typeface="+mj-lt"/>
            <a:ea typeface="a꿀벌여행" panose="02020600000000000000" pitchFamily="18" charset="-127"/>
          </a:endParaRPr>
        </a:p>
      </dgm:t>
    </dgm:pt>
    <dgm:pt modelId="{F600A493-E134-4F83-A7E1-A720311EEFA5}" type="parTrans" cxnId="{275451A6-969D-496A-A4A8-EA7B57E23716}">
      <dgm:prSet/>
      <dgm:spPr/>
      <dgm:t>
        <a:bodyPr/>
        <a:lstStyle/>
        <a:p>
          <a:pPr latinLnBrk="1"/>
          <a:endParaRPr lang="ko-KR" altLang="en-US"/>
        </a:p>
      </dgm:t>
    </dgm:pt>
    <dgm:pt modelId="{7996FEDE-5CB3-4BC9-B9E2-C598CA488935}" type="sibTrans" cxnId="{275451A6-969D-496A-A4A8-EA7B57E23716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A7EDFBBD-25FD-45C5-BA48-DBAE7E522132}">
      <dgm:prSet phldrT="[텍스트]" custT="1"/>
      <dgm:spPr>
        <a:solidFill>
          <a:srgbClr val="FAA958"/>
        </a:solidFill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sz="1600" b="1" dirty="0" smtClean="0">
              <a:solidFill>
                <a:schemeClr val="tx1"/>
              </a:solidFill>
              <a:latin typeface="+mj-lt"/>
              <a:ea typeface="a꿀벌여행" panose="02020600000000000000" pitchFamily="18" charset="-127"/>
            </a:rPr>
            <a:t>Data Collection</a:t>
          </a:r>
          <a:endParaRPr lang="ko-KR" altLang="en-US" sz="1600" b="1" dirty="0">
            <a:solidFill>
              <a:schemeClr val="tx1"/>
            </a:solidFill>
            <a:latin typeface="+mj-lt"/>
            <a:ea typeface="a꿀벌여행" panose="02020600000000000000" pitchFamily="18" charset="-127"/>
          </a:endParaRPr>
        </a:p>
      </dgm:t>
    </dgm:pt>
    <dgm:pt modelId="{BDA5606E-5DCF-4A03-A8A9-DB9171B5E1DA}" type="parTrans" cxnId="{D13B00CD-E618-4032-A664-BDCAFFFC8861}">
      <dgm:prSet/>
      <dgm:spPr/>
      <dgm:t>
        <a:bodyPr/>
        <a:lstStyle/>
        <a:p>
          <a:pPr latinLnBrk="1"/>
          <a:endParaRPr lang="ko-KR" altLang="en-US"/>
        </a:p>
      </dgm:t>
    </dgm:pt>
    <dgm:pt modelId="{4155FE3C-045B-4965-9B06-AB104740C3D8}" type="sibTrans" cxnId="{D13B00CD-E618-4032-A664-BDCAFFFC8861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1D156905-8BBF-4DB7-A9DC-AE9EF451D6B0}" type="pres">
      <dgm:prSet presAssocID="{C556E887-2350-4261-9AAA-DAA3670F4C0B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6925D76-5BB3-424A-AA22-1FCA9F424C72}" type="pres">
      <dgm:prSet presAssocID="{A0B9631A-EB7B-4472-A5CE-6C3C56C40686}" presName="centerShape" presStyleLbl="node0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35A92824-76B2-4D16-8A12-53162225CC1E}" type="pres">
      <dgm:prSet presAssocID="{684FA5D5-EAC4-4D1D-BB77-5FBBD155296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91051E2-89FF-4087-B505-EE18E9DC5346}" type="pres">
      <dgm:prSet presAssocID="{684FA5D5-EAC4-4D1D-BB77-5FBBD155296D}" presName="dummy" presStyleCnt="0"/>
      <dgm:spPr/>
    </dgm:pt>
    <dgm:pt modelId="{B67BF6B5-D061-4F7C-84E0-47A498CAFCC9}" type="pres">
      <dgm:prSet presAssocID="{EDE0C775-33AE-464E-B09C-7E195117EEFA}" presName="sibTrans" presStyleLbl="sibTrans2D1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900AC08C-ADA1-4B7C-8E8D-75277B1EA6FF}" type="pres">
      <dgm:prSet presAssocID="{0FB41D80-0558-43D5-8F09-53DAB69798D5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24E7D42-9729-4E40-A71C-8BD0F825605C}" type="pres">
      <dgm:prSet presAssocID="{0FB41D80-0558-43D5-8F09-53DAB69798D5}" presName="dummy" presStyleCnt="0"/>
      <dgm:spPr/>
    </dgm:pt>
    <dgm:pt modelId="{9D9133F2-D8D6-43F1-BBAD-30AA235AF30A}" type="pres">
      <dgm:prSet presAssocID="{7996FEDE-5CB3-4BC9-B9E2-C598CA488935}" presName="sibTrans" presStyleLbl="sibTrans2D1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A4DB1132-8356-4C94-B482-ACA1BF3C9581}" type="pres">
      <dgm:prSet presAssocID="{A7EDFBBD-25FD-45C5-BA48-DBAE7E52213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64DFAD6-36CB-4A3F-8ED2-50C603D917FD}" type="pres">
      <dgm:prSet presAssocID="{A7EDFBBD-25FD-45C5-BA48-DBAE7E522132}" presName="dummy" presStyleCnt="0"/>
      <dgm:spPr/>
    </dgm:pt>
    <dgm:pt modelId="{075BDE5B-F688-4E03-BF43-FC2F072D3324}" type="pres">
      <dgm:prSet presAssocID="{4155FE3C-045B-4965-9B06-AB104740C3D8}" presName="sibTrans" presStyleLbl="sibTrans2D1" presStyleIdx="2" presStyleCnt="3"/>
      <dgm:spPr/>
      <dgm:t>
        <a:bodyPr/>
        <a:lstStyle/>
        <a:p>
          <a:pPr latinLnBrk="1"/>
          <a:endParaRPr lang="ko-KR" altLang="en-US"/>
        </a:p>
      </dgm:t>
    </dgm:pt>
  </dgm:ptLst>
  <dgm:cxnLst>
    <dgm:cxn modelId="{11D7EF64-8CA6-4795-BDC6-E1744B1D4EBB}" type="presOf" srcId="{A7EDFBBD-25FD-45C5-BA48-DBAE7E522132}" destId="{A4DB1132-8356-4C94-B482-ACA1BF3C9581}" srcOrd="0" destOrd="0" presId="urn:microsoft.com/office/officeart/2005/8/layout/radial6"/>
    <dgm:cxn modelId="{26C72ECD-B085-4FBE-B53F-11F916058CD9}" type="presOf" srcId="{4155FE3C-045B-4965-9B06-AB104740C3D8}" destId="{075BDE5B-F688-4E03-BF43-FC2F072D3324}" srcOrd="0" destOrd="0" presId="urn:microsoft.com/office/officeart/2005/8/layout/radial6"/>
    <dgm:cxn modelId="{0BF184D4-C4DD-4A7F-AA61-5925745C11F1}" type="presOf" srcId="{0FB41D80-0558-43D5-8F09-53DAB69798D5}" destId="{900AC08C-ADA1-4B7C-8E8D-75277B1EA6FF}" srcOrd="0" destOrd="0" presId="urn:microsoft.com/office/officeart/2005/8/layout/radial6"/>
    <dgm:cxn modelId="{D13B00CD-E618-4032-A664-BDCAFFFC8861}" srcId="{A0B9631A-EB7B-4472-A5CE-6C3C56C40686}" destId="{A7EDFBBD-25FD-45C5-BA48-DBAE7E522132}" srcOrd="2" destOrd="0" parTransId="{BDA5606E-5DCF-4A03-A8A9-DB9171B5E1DA}" sibTransId="{4155FE3C-045B-4965-9B06-AB104740C3D8}"/>
    <dgm:cxn modelId="{C230E94F-90F1-403A-A542-11D8060116FC}" type="presOf" srcId="{7996FEDE-5CB3-4BC9-B9E2-C598CA488935}" destId="{9D9133F2-D8D6-43F1-BBAD-30AA235AF30A}" srcOrd="0" destOrd="0" presId="urn:microsoft.com/office/officeart/2005/8/layout/radial6"/>
    <dgm:cxn modelId="{90D12E7C-7084-4CC1-8D75-61BEC9C57BAA}" type="presOf" srcId="{684FA5D5-EAC4-4D1D-BB77-5FBBD155296D}" destId="{35A92824-76B2-4D16-8A12-53162225CC1E}" srcOrd="0" destOrd="0" presId="urn:microsoft.com/office/officeart/2005/8/layout/radial6"/>
    <dgm:cxn modelId="{C7549A4D-8F42-440E-986F-968611E50AE2}" type="presOf" srcId="{EDE0C775-33AE-464E-B09C-7E195117EEFA}" destId="{B67BF6B5-D061-4F7C-84E0-47A498CAFCC9}" srcOrd="0" destOrd="0" presId="urn:microsoft.com/office/officeart/2005/8/layout/radial6"/>
    <dgm:cxn modelId="{A655FD0E-02E1-4920-9C31-49837D3C1595}" type="presOf" srcId="{C556E887-2350-4261-9AAA-DAA3670F4C0B}" destId="{1D156905-8BBF-4DB7-A9DC-AE9EF451D6B0}" srcOrd="0" destOrd="0" presId="urn:microsoft.com/office/officeart/2005/8/layout/radial6"/>
    <dgm:cxn modelId="{8C771065-FB96-46AF-9A91-ED0E5DD23AB0}" srcId="{C556E887-2350-4261-9AAA-DAA3670F4C0B}" destId="{A0B9631A-EB7B-4472-A5CE-6C3C56C40686}" srcOrd="0" destOrd="0" parTransId="{A089B282-F140-4748-BB3B-5972459BDE2B}" sibTransId="{7D661AF6-7EBD-4581-A28A-9E0C9EE97BEE}"/>
    <dgm:cxn modelId="{275451A6-969D-496A-A4A8-EA7B57E23716}" srcId="{A0B9631A-EB7B-4472-A5CE-6C3C56C40686}" destId="{0FB41D80-0558-43D5-8F09-53DAB69798D5}" srcOrd="1" destOrd="0" parTransId="{F600A493-E134-4F83-A7E1-A720311EEFA5}" sibTransId="{7996FEDE-5CB3-4BC9-B9E2-C598CA488935}"/>
    <dgm:cxn modelId="{1E465D2E-6681-492B-ACB9-0ADA0A721667}" type="presOf" srcId="{A0B9631A-EB7B-4472-A5CE-6C3C56C40686}" destId="{16925D76-5BB3-424A-AA22-1FCA9F424C72}" srcOrd="0" destOrd="0" presId="urn:microsoft.com/office/officeart/2005/8/layout/radial6"/>
    <dgm:cxn modelId="{959B05E6-3810-4332-B938-C39253C42D72}" srcId="{A0B9631A-EB7B-4472-A5CE-6C3C56C40686}" destId="{684FA5D5-EAC4-4D1D-BB77-5FBBD155296D}" srcOrd="0" destOrd="0" parTransId="{2DFE4E1A-9EBB-4764-B169-799EA7129F1D}" sibTransId="{EDE0C775-33AE-464E-B09C-7E195117EEFA}"/>
    <dgm:cxn modelId="{95408A17-E94C-4159-A142-FD9EEE95134C}" type="presParOf" srcId="{1D156905-8BBF-4DB7-A9DC-AE9EF451D6B0}" destId="{16925D76-5BB3-424A-AA22-1FCA9F424C72}" srcOrd="0" destOrd="0" presId="urn:microsoft.com/office/officeart/2005/8/layout/radial6"/>
    <dgm:cxn modelId="{2D99CCF7-B074-4EEA-986A-8C7B0E032323}" type="presParOf" srcId="{1D156905-8BBF-4DB7-A9DC-AE9EF451D6B0}" destId="{35A92824-76B2-4D16-8A12-53162225CC1E}" srcOrd="1" destOrd="0" presId="urn:microsoft.com/office/officeart/2005/8/layout/radial6"/>
    <dgm:cxn modelId="{646D2C1F-097B-443C-A6F8-DB36887A6B78}" type="presParOf" srcId="{1D156905-8BBF-4DB7-A9DC-AE9EF451D6B0}" destId="{791051E2-89FF-4087-B505-EE18E9DC5346}" srcOrd="2" destOrd="0" presId="urn:microsoft.com/office/officeart/2005/8/layout/radial6"/>
    <dgm:cxn modelId="{332EE6B0-2D41-453E-A6F6-94905EC1D7E7}" type="presParOf" srcId="{1D156905-8BBF-4DB7-A9DC-AE9EF451D6B0}" destId="{B67BF6B5-D061-4F7C-84E0-47A498CAFCC9}" srcOrd="3" destOrd="0" presId="urn:microsoft.com/office/officeart/2005/8/layout/radial6"/>
    <dgm:cxn modelId="{2492F9A1-4CB3-4AE8-AC26-6BAE0DBE1D70}" type="presParOf" srcId="{1D156905-8BBF-4DB7-A9DC-AE9EF451D6B0}" destId="{900AC08C-ADA1-4B7C-8E8D-75277B1EA6FF}" srcOrd="4" destOrd="0" presId="urn:microsoft.com/office/officeart/2005/8/layout/radial6"/>
    <dgm:cxn modelId="{8FBDC608-DBF8-4CC0-BE89-998518DDFDE0}" type="presParOf" srcId="{1D156905-8BBF-4DB7-A9DC-AE9EF451D6B0}" destId="{524E7D42-9729-4E40-A71C-8BD0F825605C}" srcOrd="5" destOrd="0" presId="urn:microsoft.com/office/officeart/2005/8/layout/radial6"/>
    <dgm:cxn modelId="{B3B5A5BA-340C-408D-8B70-0D75514D9BDD}" type="presParOf" srcId="{1D156905-8BBF-4DB7-A9DC-AE9EF451D6B0}" destId="{9D9133F2-D8D6-43F1-BBAD-30AA235AF30A}" srcOrd="6" destOrd="0" presId="urn:microsoft.com/office/officeart/2005/8/layout/radial6"/>
    <dgm:cxn modelId="{59AAB323-0150-47AB-BF20-54DC9C1881D7}" type="presParOf" srcId="{1D156905-8BBF-4DB7-A9DC-AE9EF451D6B0}" destId="{A4DB1132-8356-4C94-B482-ACA1BF3C9581}" srcOrd="7" destOrd="0" presId="urn:microsoft.com/office/officeart/2005/8/layout/radial6"/>
    <dgm:cxn modelId="{E8A70DC6-1C76-45F8-A188-B3D4A67B975C}" type="presParOf" srcId="{1D156905-8BBF-4DB7-A9DC-AE9EF451D6B0}" destId="{564DFAD6-36CB-4A3F-8ED2-50C603D917FD}" srcOrd="8" destOrd="0" presId="urn:microsoft.com/office/officeart/2005/8/layout/radial6"/>
    <dgm:cxn modelId="{9FD3A1D9-BFE8-4388-A849-958B3CA47229}" type="presParOf" srcId="{1D156905-8BBF-4DB7-A9DC-AE9EF451D6B0}" destId="{075BDE5B-F688-4E03-BF43-FC2F072D3324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AEA307A-84D8-49ED-BA6D-D7BFF240352D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3F9AD847-D7DE-417A-9F8F-BA354CE8FD36}">
      <dgm:prSet phldrT="[텍스트]"/>
      <dgm:spPr>
        <a:solidFill>
          <a:schemeClr val="accent4">
            <a:lumMod val="40000"/>
            <a:lumOff val="60000"/>
          </a:schemeClr>
        </a:solidFill>
        <a:ln w="15875"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b="0" dirty="0" smtClean="0">
              <a:ln>
                <a:noFill/>
              </a:ln>
              <a:solidFill>
                <a:schemeClr val="tx1"/>
              </a:solidFill>
              <a:latin typeface="a꿀벌여행" panose="02020600000000000000" pitchFamily="18" charset="-127"/>
              <a:ea typeface="a꿀벌여행" panose="02020600000000000000" pitchFamily="18" charset="-127"/>
            </a:rPr>
            <a:t>일반 사용자가</a:t>
          </a:r>
          <a:r>
            <a:rPr lang="en-US" altLang="ko-KR" b="0" dirty="0" smtClean="0">
              <a:ln>
                <a:noFill/>
              </a:ln>
              <a:solidFill>
                <a:schemeClr val="tx1"/>
              </a:solidFill>
              <a:latin typeface="a꿀벌여행" panose="02020600000000000000" pitchFamily="18" charset="-127"/>
              <a:ea typeface="a꿀벌여행" panose="02020600000000000000" pitchFamily="18" charset="-127"/>
            </a:rPr>
            <a:t> </a:t>
          </a:r>
          <a:r>
            <a:rPr lang="ko-KR" altLang="en-US" b="0" dirty="0" smtClean="0">
              <a:ln>
                <a:noFill/>
              </a:ln>
              <a:solidFill>
                <a:schemeClr val="tx1"/>
              </a:solidFill>
              <a:latin typeface="a꿀벌여행" panose="02020600000000000000" pitchFamily="18" charset="-127"/>
              <a:ea typeface="a꿀벌여행" panose="02020600000000000000" pitchFamily="18" charset="-127"/>
            </a:rPr>
            <a:t>피해를 입을 수 있다 </a:t>
          </a:r>
          <a:endParaRPr lang="ko-KR" altLang="en-US" b="0" dirty="0">
            <a:ln>
              <a:noFill/>
            </a:ln>
            <a:solidFill>
              <a:schemeClr val="tx1"/>
            </a:solidFill>
          </a:endParaRPr>
        </a:p>
      </dgm:t>
    </dgm:pt>
    <dgm:pt modelId="{62C67B23-ED17-4F1A-97DE-C877DBFF2D37}" type="parTrans" cxnId="{BBAF2173-FD18-4625-997C-4A5A34C4165C}">
      <dgm:prSet/>
      <dgm:spPr/>
      <dgm:t>
        <a:bodyPr/>
        <a:lstStyle/>
        <a:p>
          <a:pPr latinLnBrk="1"/>
          <a:endParaRPr lang="ko-KR" altLang="en-US"/>
        </a:p>
      </dgm:t>
    </dgm:pt>
    <dgm:pt modelId="{CC1855DF-6FFA-477D-8CC4-CA91756A321C}" type="sibTrans" cxnId="{BBAF2173-FD18-4625-997C-4A5A34C4165C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65A1DE60-13B8-404C-A14E-1A993C263651}">
      <dgm:prSet phldrT="[텍스트]"/>
      <dgm:spPr>
        <a:solidFill>
          <a:schemeClr val="accent4">
            <a:lumMod val="40000"/>
            <a:lumOff val="60000"/>
          </a:schemeClr>
        </a:solidFill>
        <a:ln w="15875">
          <a:solidFill>
            <a:schemeClr val="tx1"/>
          </a:solidFill>
        </a:ln>
      </dgm:spPr>
      <dgm:t>
        <a:bodyPr/>
        <a:lstStyle/>
        <a:p>
          <a:pPr latinLnBrk="1"/>
          <a:r>
            <a:rPr lang="ko-KR" altLang="en-US" b="0" dirty="0" smtClean="0">
              <a:ln>
                <a:noFill/>
              </a:ln>
              <a:solidFill>
                <a:schemeClr val="tx1"/>
              </a:solidFill>
              <a:latin typeface="a꿀벌여행" panose="02020600000000000000" pitchFamily="18" charset="-127"/>
              <a:ea typeface="a꿀벌여행" panose="02020600000000000000" pitchFamily="18" charset="-127"/>
            </a:rPr>
            <a:t>능동적으로 대처하기가 힘들다</a:t>
          </a:r>
          <a:endParaRPr lang="ko-KR" altLang="en-US" b="0" dirty="0">
            <a:ln>
              <a:noFill/>
            </a:ln>
            <a:solidFill>
              <a:schemeClr val="tx1"/>
            </a:solidFill>
          </a:endParaRPr>
        </a:p>
      </dgm:t>
    </dgm:pt>
    <dgm:pt modelId="{3ADFAF3E-F52F-4C4D-AA01-8CEA2F433AA7}" type="parTrans" cxnId="{8EE4C3CF-4EFD-4171-81AF-BBF03FE5A15F}">
      <dgm:prSet/>
      <dgm:spPr/>
      <dgm:t>
        <a:bodyPr/>
        <a:lstStyle/>
        <a:p>
          <a:pPr latinLnBrk="1"/>
          <a:endParaRPr lang="ko-KR" altLang="en-US"/>
        </a:p>
      </dgm:t>
    </dgm:pt>
    <dgm:pt modelId="{5B9626F9-4116-4EA5-B1E1-7AC398254EFA}" type="sibTrans" cxnId="{8EE4C3CF-4EFD-4171-81AF-BBF03FE5A15F}">
      <dgm:prSet/>
      <dgm:spPr/>
      <dgm:t>
        <a:bodyPr/>
        <a:lstStyle/>
        <a:p>
          <a:pPr latinLnBrk="1"/>
          <a:endParaRPr lang="ko-KR" altLang="en-US"/>
        </a:p>
      </dgm:t>
    </dgm:pt>
    <dgm:pt modelId="{34E3DA6A-2DA7-4486-B265-F3D625D2BB11}" type="pres">
      <dgm:prSet presAssocID="{0AEA307A-84D8-49ED-BA6D-D7BFF240352D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E105A82-FAE5-4F9C-A03F-CEFEB1C1B48F}" type="pres">
      <dgm:prSet presAssocID="{0AEA307A-84D8-49ED-BA6D-D7BFF240352D}" presName="Name1" presStyleCnt="0"/>
      <dgm:spPr/>
    </dgm:pt>
    <dgm:pt modelId="{6EEAF825-FC1D-4141-9E07-5202F0A55B1F}" type="pres">
      <dgm:prSet presAssocID="{0AEA307A-84D8-49ED-BA6D-D7BFF240352D}" presName="cycle" presStyleCnt="0"/>
      <dgm:spPr/>
    </dgm:pt>
    <dgm:pt modelId="{E7AD27FE-861C-42FA-9370-EB860687D959}" type="pres">
      <dgm:prSet presAssocID="{0AEA307A-84D8-49ED-BA6D-D7BFF240352D}" presName="srcNode" presStyleLbl="node1" presStyleIdx="0" presStyleCnt="2"/>
      <dgm:spPr/>
    </dgm:pt>
    <dgm:pt modelId="{73E5F2F5-F656-44EF-B6EC-A759A88B115C}" type="pres">
      <dgm:prSet presAssocID="{0AEA307A-84D8-49ED-BA6D-D7BFF240352D}" presName="conn" presStyleLbl="parChTrans1D2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FE13EDA8-6513-4144-85A6-BE32361900B4}" type="pres">
      <dgm:prSet presAssocID="{0AEA307A-84D8-49ED-BA6D-D7BFF240352D}" presName="extraNode" presStyleLbl="node1" presStyleIdx="0" presStyleCnt="2"/>
      <dgm:spPr/>
    </dgm:pt>
    <dgm:pt modelId="{1339FE56-4440-4AFB-83D0-1252CB816BE9}" type="pres">
      <dgm:prSet presAssocID="{0AEA307A-84D8-49ED-BA6D-D7BFF240352D}" presName="dstNode" presStyleLbl="node1" presStyleIdx="0" presStyleCnt="2"/>
      <dgm:spPr/>
    </dgm:pt>
    <dgm:pt modelId="{C60DAB62-7B8F-4832-A673-9918750A5588}" type="pres">
      <dgm:prSet presAssocID="{3F9AD847-D7DE-417A-9F8F-BA354CE8FD36}" presName="text_1" presStyleLbl="node1" presStyleIdx="0" presStyleCnt="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AA2A546-60EB-420E-9D0D-513C705AA953}" type="pres">
      <dgm:prSet presAssocID="{3F9AD847-D7DE-417A-9F8F-BA354CE8FD36}" presName="accent_1" presStyleCnt="0"/>
      <dgm:spPr/>
    </dgm:pt>
    <dgm:pt modelId="{E95133FD-85F5-4411-A5A6-F3624EF6BDF9}" type="pres">
      <dgm:prSet presAssocID="{3F9AD847-D7DE-417A-9F8F-BA354CE8FD36}" presName="accentRepeatNode" presStyleLbl="solidFgAcc1" presStyleIdx="0" presStyleCnt="2"/>
      <dgm:spPr>
        <a:ln w="15875">
          <a:solidFill>
            <a:schemeClr val="tx1"/>
          </a:solidFill>
        </a:ln>
      </dgm:spPr>
    </dgm:pt>
    <dgm:pt modelId="{FFB6B1CF-0D47-4DBF-90D9-2A680D88DA7C}" type="pres">
      <dgm:prSet presAssocID="{65A1DE60-13B8-404C-A14E-1A993C263651}" presName="text_2" presStyleLbl="node1" presStyleIdx="1" presStyleCnt="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BD4F6C2-77EA-4149-8194-34CDCC1DC756}" type="pres">
      <dgm:prSet presAssocID="{65A1DE60-13B8-404C-A14E-1A993C263651}" presName="accent_2" presStyleCnt="0"/>
      <dgm:spPr/>
    </dgm:pt>
    <dgm:pt modelId="{425E1DAD-D238-4E21-8BFB-C5F061FBBAAE}" type="pres">
      <dgm:prSet presAssocID="{65A1DE60-13B8-404C-A14E-1A993C263651}" presName="accentRepeatNode" presStyleLbl="solidFgAcc1" presStyleIdx="1" presStyleCnt="2"/>
      <dgm:spPr>
        <a:ln w="15875">
          <a:solidFill>
            <a:schemeClr val="tx1"/>
          </a:solidFill>
        </a:ln>
      </dgm:spPr>
    </dgm:pt>
  </dgm:ptLst>
  <dgm:cxnLst>
    <dgm:cxn modelId="{FFD6067C-A54B-4AC4-8831-8A4D4420B52C}" type="presOf" srcId="{0AEA307A-84D8-49ED-BA6D-D7BFF240352D}" destId="{34E3DA6A-2DA7-4486-B265-F3D625D2BB11}" srcOrd="0" destOrd="0" presId="urn:microsoft.com/office/officeart/2008/layout/VerticalCurvedList"/>
    <dgm:cxn modelId="{308C086C-C4F9-44A8-B98F-78D1263C4A28}" type="presOf" srcId="{65A1DE60-13B8-404C-A14E-1A993C263651}" destId="{FFB6B1CF-0D47-4DBF-90D9-2A680D88DA7C}" srcOrd="0" destOrd="0" presId="urn:microsoft.com/office/officeart/2008/layout/VerticalCurvedList"/>
    <dgm:cxn modelId="{8EE4C3CF-4EFD-4171-81AF-BBF03FE5A15F}" srcId="{0AEA307A-84D8-49ED-BA6D-D7BFF240352D}" destId="{65A1DE60-13B8-404C-A14E-1A993C263651}" srcOrd="1" destOrd="0" parTransId="{3ADFAF3E-F52F-4C4D-AA01-8CEA2F433AA7}" sibTransId="{5B9626F9-4116-4EA5-B1E1-7AC398254EFA}"/>
    <dgm:cxn modelId="{BBAF2173-FD18-4625-997C-4A5A34C4165C}" srcId="{0AEA307A-84D8-49ED-BA6D-D7BFF240352D}" destId="{3F9AD847-D7DE-417A-9F8F-BA354CE8FD36}" srcOrd="0" destOrd="0" parTransId="{62C67B23-ED17-4F1A-97DE-C877DBFF2D37}" sibTransId="{CC1855DF-6FFA-477D-8CC4-CA91756A321C}"/>
    <dgm:cxn modelId="{2EA85B4D-E47B-442E-A1C7-2F589A86E219}" type="presOf" srcId="{3F9AD847-D7DE-417A-9F8F-BA354CE8FD36}" destId="{C60DAB62-7B8F-4832-A673-9918750A5588}" srcOrd="0" destOrd="0" presId="urn:microsoft.com/office/officeart/2008/layout/VerticalCurvedList"/>
    <dgm:cxn modelId="{3C10A62F-FA62-4E0A-B189-38FAA539F24C}" type="presOf" srcId="{CC1855DF-6FFA-477D-8CC4-CA91756A321C}" destId="{73E5F2F5-F656-44EF-B6EC-A759A88B115C}" srcOrd="0" destOrd="0" presId="urn:microsoft.com/office/officeart/2008/layout/VerticalCurvedList"/>
    <dgm:cxn modelId="{5E3E5737-CFFA-4368-8455-46B765A157AC}" type="presParOf" srcId="{34E3DA6A-2DA7-4486-B265-F3D625D2BB11}" destId="{8E105A82-FAE5-4F9C-A03F-CEFEB1C1B48F}" srcOrd="0" destOrd="0" presId="urn:microsoft.com/office/officeart/2008/layout/VerticalCurvedList"/>
    <dgm:cxn modelId="{3DB632D8-C47D-4F0A-8070-7D46527F1E54}" type="presParOf" srcId="{8E105A82-FAE5-4F9C-A03F-CEFEB1C1B48F}" destId="{6EEAF825-FC1D-4141-9E07-5202F0A55B1F}" srcOrd="0" destOrd="0" presId="urn:microsoft.com/office/officeart/2008/layout/VerticalCurvedList"/>
    <dgm:cxn modelId="{9352666D-AD37-477C-B51F-F057C3F66DF2}" type="presParOf" srcId="{6EEAF825-FC1D-4141-9E07-5202F0A55B1F}" destId="{E7AD27FE-861C-42FA-9370-EB860687D959}" srcOrd="0" destOrd="0" presId="urn:microsoft.com/office/officeart/2008/layout/VerticalCurvedList"/>
    <dgm:cxn modelId="{B8BBDF99-B242-4F69-9048-D7C9D89DD927}" type="presParOf" srcId="{6EEAF825-FC1D-4141-9E07-5202F0A55B1F}" destId="{73E5F2F5-F656-44EF-B6EC-A759A88B115C}" srcOrd="1" destOrd="0" presId="urn:microsoft.com/office/officeart/2008/layout/VerticalCurvedList"/>
    <dgm:cxn modelId="{A93531ED-A165-4C22-ADFC-0B81B36832E3}" type="presParOf" srcId="{6EEAF825-FC1D-4141-9E07-5202F0A55B1F}" destId="{FE13EDA8-6513-4144-85A6-BE32361900B4}" srcOrd="2" destOrd="0" presId="urn:microsoft.com/office/officeart/2008/layout/VerticalCurvedList"/>
    <dgm:cxn modelId="{7E497496-8577-4847-BC13-2545174966DE}" type="presParOf" srcId="{6EEAF825-FC1D-4141-9E07-5202F0A55B1F}" destId="{1339FE56-4440-4AFB-83D0-1252CB816BE9}" srcOrd="3" destOrd="0" presId="urn:microsoft.com/office/officeart/2008/layout/VerticalCurvedList"/>
    <dgm:cxn modelId="{C0C9DEF0-DCA8-4EE1-8B58-EC1927D79AE9}" type="presParOf" srcId="{8E105A82-FAE5-4F9C-A03F-CEFEB1C1B48F}" destId="{C60DAB62-7B8F-4832-A673-9918750A5588}" srcOrd="1" destOrd="0" presId="urn:microsoft.com/office/officeart/2008/layout/VerticalCurvedList"/>
    <dgm:cxn modelId="{490EE72B-2F62-42AB-8AB7-B02EBD8D1FD4}" type="presParOf" srcId="{8E105A82-FAE5-4F9C-A03F-CEFEB1C1B48F}" destId="{FAA2A546-60EB-420E-9D0D-513C705AA953}" srcOrd="2" destOrd="0" presId="urn:microsoft.com/office/officeart/2008/layout/VerticalCurvedList"/>
    <dgm:cxn modelId="{BA6A0865-631C-4584-9A1D-A4B3FC9A89B5}" type="presParOf" srcId="{FAA2A546-60EB-420E-9D0D-513C705AA953}" destId="{E95133FD-85F5-4411-A5A6-F3624EF6BDF9}" srcOrd="0" destOrd="0" presId="urn:microsoft.com/office/officeart/2008/layout/VerticalCurvedList"/>
    <dgm:cxn modelId="{2530C644-BD10-4309-BE8C-161E1519A772}" type="presParOf" srcId="{8E105A82-FAE5-4F9C-A03F-CEFEB1C1B48F}" destId="{FFB6B1CF-0D47-4DBF-90D9-2A680D88DA7C}" srcOrd="3" destOrd="0" presId="urn:microsoft.com/office/officeart/2008/layout/VerticalCurvedList"/>
    <dgm:cxn modelId="{C530B516-AF93-43B6-AFDB-94325D5ACF3B}" type="presParOf" srcId="{8E105A82-FAE5-4F9C-A03F-CEFEB1C1B48F}" destId="{5BD4F6C2-77EA-4149-8194-34CDCC1DC756}" srcOrd="4" destOrd="0" presId="urn:microsoft.com/office/officeart/2008/layout/VerticalCurvedList"/>
    <dgm:cxn modelId="{CE85FF99-2C21-4437-AB7E-B77AFC26BD3B}" type="presParOf" srcId="{5BD4F6C2-77EA-4149-8194-34CDCC1DC756}" destId="{425E1DAD-D238-4E21-8BFB-C5F061FBBAA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B17F84-4E55-4AA8-ABF1-B8ADAC42A971}">
      <dsp:nvSpPr>
        <dsp:cNvPr id="0" name=""/>
        <dsp:cNvSpPr/>
      </dsp:nvSpPr>
      <dsp:spPr>
        <a:xfrm rot="5400000">
          <a:off x="-74043" y="80113"/>
          <a:ext cx="1232517" cy="1072290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lvl="0" algn="ctr" defTabSz="2667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0" kern="1200" dirty="0" smtClean="0">
              <a:latin typeface="a꿀벌여행" panose="02020600000000000000" pitchFamily="18" charset="-127"/>
              <a:ea typeface="a꿀벌여행" panose="02020600000000000000" pitchFamily="18" charset="-127"/>
            </a:rPr>
            <a:t>I</a:t>
          </a:r>
          <a:endParaRPr lang="ko-KR" altLang="en-US" sz="6000" kern="1200" dirty="0">
            <a:latin typeface="a꿀벌여행" panose="02020600000000000000" pitchFamily="18" charset="-127"/>
            <a:ea typeface="a꿀벌여행" panose="02020600000000000000" pitchFamily="18" charset="-127"/>
          </a:endParaRPr>
        </a:p>
      </dsp:txBody>
      <dsp:txXfrm rot="-5400000">
        <a:off x="173169" y="192067"/>
        <a:ext cx="738092" cy="848383"/>
      </dsp:txXfrm>
    </dsp:sp>
    <dsp:sp modelId="{47AC38A8-191A-4AB8-825B-D2571737419B}">
      <dsp:nvSpPr>
        <dsp:cNvPr id="0" name=""/>
        <dsp:cNvSpPr/>
      </dsp:nvSpPr>
      <dsp:spPr>
        <a:xfrm>
          <a:off x="4907041" y="247256"/>
          <a:ext cx="1375489" cy="7395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C16D41-9D18-4A02-9EC3-4A6518CFCEDD}">
      <dsp:nvSpPr>
        <dsp:cNvPr id="0" name=""/>
        <dsp:cNvSpPr/>
      </dsp:nvSpPr>
      <dsp:spPr>
        <a:xfrm rot="5400000">
          <a:off x="1030790" y="80113"/>
          <a:ext cx="1232517" cy="1072290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1278002" y="192067"/>
        <a:ext cx="738092" cy="848383"/>
      </dsp:txXfrm>
    </dsp:sp>
    <dsp:sp modelId="{3FF6B3AD-964E-4BB3-A21A-CDCD43D4CE8B}">
      <dsp:nvSpPr>
        <dsp:cNvPr id="0" name=""/>
        <dsp:cNvSpPr/>
      </dsp:nvSpPr>
      <dsp:spPr>
        <a:xfrm rot="5400000">
          <a:off x="471528" y="1062369"/>
          <a:ext cx="1232517" cy="1072290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lvl="0" algn="ctr" defTabSz="2667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0" kern="1200" dirty="0" smtClean="0">
              <a:latin typeface="a꿀벌여행" panose="02020600000000000000" pitchFamily="18" charset="-127"/>
              <a:ea typeface="a꿀벌여행" panose="02020600000000000000" pitchFamily="18" charset="-127"/>
            </a:rPr>
            <a:t>N</a:t>
          </a:r>
          <a:endParaRPr lang="ko-KR" altLang="en-US" sz="6000" kern="1200" dirty="0">
            <a:latin typeface="a꿀벌여행" panose="02020600000000000000" pitchFamily="18" charset="-127"/>
            <a:ea typeface="a꿀벌여행" panose="02020600000000000000" pitchFamily="18" charset="-127"/>
          </a:endParaRPr>
        </a:p>
      </dsp:txBody>
      <dsp:txXfrm rot="-5400000">
        <a:off x="718740" y="1174323"/>
        <a:ext cx="738092" cy="848383"/>
      </dsp:txXfrm>
    </dsp:sp>
    <dsp:sp modelId="{1202C758-8DC3-42ED-BD9B-92A30DFD6AA5}">
      <dsp:nvSpPr>
        <dsp:cNvPr id="0" name=""/>
        <dsp:cNvSpPr/>
      </dsp:nvSpPr>
      <dsp:spPr>
        <a:xfrm>
          <a:off x="1845468" y="1293417"/>
          <a:ext cx="1331118" cy="7395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C2DBF4-D70A-4ED3-AF95-CDE72E199221}">
      <dsp:nvSpPr>
        <dsp:cNvPr id="0" name=""/>
        <dsp:cNvSpPr/>
      </dsp:nvSpPr>
      <dsp:spPr>
        <a:xfrm rot="5400000">
          <a:off x="1574185" y="1071613"/>
          <a:ext cx="1232517" cy="1072290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1821397" y="1183567"/>
        <a:ext cx="738092" cy="848383"/>
      </dsp:txXfrm>
    </dsp:sp>
    <dsp:sp modelId="{04936512-F73E-423C-9647-BE2C3BBE09B7}">
      <dsp:nvSpPr>
        <dsp:cNvPr id="0" name=""/>
        <dsp:cNvSpPr/>
      </dsp:nvSpPr>
      <dsp:spPr>
        <a:xfrm rot="5400000">
          <a:off x="-80113" y="2053116"/>
          <a:ext cx="1232517" cy="1072290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lvl="0" algn="ctr" defTabSz="2667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0" kern="1200" dirty="0" smtClean="0">
              <a:latin typeface="a꿀벌여행" panose="02020600000000000000" pitchFamily="18" charset="-127"/>
              <a:ea typeface="a꿀벌여행" panose="02020600000000000000" pitchFamily="18" charset="-127"/>
            </a:rPr>
            <a:t>D</a:t>
          </a:r>
          <a:endParaRPr lang="ko-KR" altLang="en-US" sz="6000" kern="1200" dirty="0">
            <a:latin typeface="a꿀벌여행" panose="02020600000000000000" pitchFamily="18" charset="-127"/>
            <a:ea typeface="a꿀벌여행" panose="02020600000000000000" pitchFamily="18" charset="-127"/>
          </a:endParaRPr>
        </a:p>
      </dsp:txBody>
      <dsp:txXfrm rot="-5400000">
        <a:off x="167099" y="2165070"/>
        <a:ext cx="738092" cy="848383"/>
      </dsp:txXfrm>
    </dsp:sp>
    <dsp:sp modelId="{8CF2ED1C-485A-40D6-920C-F2F75C79D0E4}">
      <dsp:nvSpPr>
        <dsp:cNvPr id="0" name=""/>
        <dsp:cNvSpPr/>
      </dsp:nvSpPr>
      <dsp:spPr>
        <a:xfrm>
          <a:off x="4907041" y="2339578"/>
          <a:ext cx="1375489" cy="7395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B0923E-3DCB-4DC8-B68F-36126659A9AD}">
      <dsp:nvSpPr>
        <dsp:cNvPr id="0" name=""/>
        <dsp:cNvSpPr/>
      </dsp:nvSpPr>
      <dsp:spPr>
        <a:xfrm rot="5400000">
          <a:off x="1012315" y="2053116"/>
          <a:ext cx="1232517" cy="1072290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1259527" y="2165070"/>
        <a:ext cx="738092" cy="848383"/>
      </dsp:txXfrm>
    </dsp:sp>
    <dsp:sp modelId="{F8E9F5EE-BC79-49FC-B294-679B72B4A5C2}">
      <dsp:nvSpPr>
        <dsp:cNvPr id="0" name=""/>
        <dsp:cNvSpPr/>
      </dsp:nvSpPr>
      <dsp:spPr>
        <a:xfrm rot="5400000">
          <a:off x="462295" y="3053107"/>
          <a:ext cx="1232517" cy="1072290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lvl="0" algn="ctr" defTabSz="2667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0" kern="1200" dirty="0" smtClean="0">
              <a:latin typeface="a꿀벌여행" panose="02020600000000000000" pitchFamily="18" charset="-127"/>
              <a:ea typeface="a꿀벌여행" panose="02020600000000000000" pitchFamily="18" charset="-127"/>
            </a:rPr>
            <a:t>E</a:t>
          </a:r>
          <a:endParaRPr lang="ko-KR" altLang="en-US" sz="6000" kern="1200" dirty="0">
            <a:latin typeface="a꿀벌여행" panose="02020600000000000000" pitchFamily="18" charset="-127"/>
            <a:ea typeface="a꿀벌여행" panose="02020600000000000000" pitchFamily="18" charset="-127"/>
          </a:endParaRPr>
        </a:p>
      </dsp:txBody>
      <dsp:txXfrm rot="-5400000">
        <a:off x="709507" y="3165061"/>
        <a:ext cx="738092" cy="848383"/>
      </dsp:txXfrm>
    </dsp:sp>
    <dsp:sp modelId="{CCF6757E-89CE-476B-83FE-37F91A2300C0}">
      <dsp:nvSpPr>
        <dsp:cNvPr id="0" name=""/>
        <dsp:cNvSpPr/>
      </dsp:nvSpPr>
      <dsp:spPr>
        <a:xfrm>
          <a:off x="1845468" y="3385739"/>
          <a:ext cx="1331118" cy="7395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E73B03-1CD1-4068-BFF1-875004275C31}">
      <dsp:nvSpPr>
        <dsp:cNvPr id="0" name=""/>
        <dsp:cNvSpPr/>
      </dsp:nvSpPr>
      <dsp:spPr>
        <a:xfrm rot="5400000">
          <a:off x="1564953" y="3034619"/>
          <a:ext cx="1232517" cy="1072290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1812165" y="3146573"/>
        <a:ext cx="738092" cy="848383"/>
      </dsp:txXfrm>
    </dsp:sp>
    <dsp:sp modelId="{820D6C26-23B8-4B55-B402-3D38B3DB32BD}">
      <dsp:nvSpPr>
        <dsp:cNvPr id="0" name=""/>
        <dsp:cNvSpPr/>
      </dsp:nvSpPr>
      <dsp:spPr>
        <a:xfrm rot="5400000">
          <a:off x="-80113" y="4053073"/>
          <a:ext cx="1232517" cy="1072290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lvl="0" algn="ctr" defTabSz="2667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0" kern="1200" dirty="0" smtClean="0">
              <a:latin typeface="a꿀벌여행" panose="02020600000000000000" pitchFamily="18" charset="-127"/>
              <a:ea typeface="a꿀벌여행" panose="02020600000000000000" pitchFamily="18" charset="-127"/>
            </a:rPr>
            <a:t>X</a:t>
          </a:r>
          <a:endParaRPr lang="ko-KR" altLang="en-US" sz="6000" kern="1200" dirty="0">
            <a:latin typeface="a꿀벌여행" panose="02020600000000000000" pitchFamily="18" charset="-127"/>
            <a:ea typeface="a꿀벌여행" panose="02020600000000000000" pitchFamily="18" charset="-127"/>
          </a:endParaRPr>
        </a:p>
      </dsp:txBody>
      <dsp:txXfrm rot="-5400000">
        <a:off x="167099" y="4165027"/>
        <a:ext cx="738092" cy="848383"/>
      </dsp:txXfrm>
    </dsp:sp>
    <dsp:sp modelId="{338A5459-06FD-44E1-9D0F-FD3A6B96BCCC}">
      <dsp:nvSpPr>
        <dsp:cNvPr id="0" name=""/>
        <dsp:cNvSpPr/>
      </dsp:nvSpPr>
      <dsp:spPr>
        <a:xfrm>
          <a:off x="4907041" y="4431899"/>
          <a:ext cx="1375489" cy="7395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21F72F-0AC5-44C3-B8B2-D19EA1976016}">
      <dsp:nvSpPr>
        <dsp:cNvPr id="0" name=""/>
        <dsp:cNvSpPr/>
      </dsp:nvSpPr>
      <dsp:spPr>
        <a:xfrm rot="5400000">
          <a:off x="1021547" y="4043829"/>
          <a:ext cx="1232517" cy="1072290"/>
        </a:xfrm>
        <a:prstGeom prst="hexagon">
          <a:avLst>
            <a:gd name="adj" fmla="val 25000"/>
            <a:gd name="vf" fmla="val 115470"/>
          </a:avLst>
        </a:prstGeom>
        <a:solidFill>
          <a:schemeClr val="accent2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1268759" y="4155783"/>
        <a:ext cx="738092" cy="8483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5BDE5B-F688-4E03-BF43-FC2F072D3324}">
      <dsp:nvSpPr>
        <dsp:cNvPr id="0" name=""/>
        <dsp:cNvSpPr/>
      </dsp:nvSpPr>
      <dsp:spPr>
        <a:xfrm>
          <a:off x="1726140" y="731385"/>
          <a:ext cx="4881606" cy="4881606"/>
        </a:xfrm>
        <a:prstGeom prst="blockArc">
          <a:avLst>
            <a:gd name="adj1" fmla="val 9000000"/>
            <a:gd name="adj2" fmla="val 16200000"/>
            <a:gd name="adj3" fmla="val 4638"/>
          </a:avLst>
        </a:prstGeom>
        <a:solidFill>
          <a:schemeClr val="bg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9133F2-D8D6-43F1-BBAD-30AA235AF30A}">
      <dsp:nvSpPr>
        <dsp:cNvPr id="0" name=""/>
        <dsp:cNvSpPr/>
      </dsp:nvSpPr>
      <dsp:spPr>
        <a:xfrm>
          <a:off x="1726140" y="731385"/>
          <a:ext cx="4881606" cy="4881606"/>
        </a:xfrm>
        <a:prstGeom prst="blockArc">
          <a:avLst>
            <a:gd name="adj1" fmla="val 1800000"/>
            <a:gd name="adj2" fmla="val 9000000"/>
            <a:gd name="adj3" fmla="val 4638"/>
          </a:avLst>
        </a:prstGeom>
        <a:solidFill>
          <a:schemeClr val="bg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7BF6B5-D061-4F7C-84E0-47A498CAFCC9}">
      <dsp:nvSpPr>
        <dsp:cNvPr id="0" name=""/>
        <dsp:cNvSpPr/>
      </dsp:nvSpPr>
      <dsp:spPr>
        <a:xfrm>
          <a:off x="1726140" y="731385"/>
          <a:ext cx="4881606" cy="4881606"/>
        </a:xfrm>
        <a:prstGeom prst="blockArc">
          <a:avLst>
            <a:gd name="adj1" fmla="val 16200000"/>
            <a:gd name="adj2" fmla="val 1800000"/>
            <a:gd name="adj3" fmla="val 4638"/>
          </a:avLst>
        </a:prstGeom>
        <a:solidFill>
          <a:schemeClr val="bg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925D76-5BB3-424A-AA22-1FCA9F424C72}">
      <dsp:nvSpPr>
        <dsp:cNvPr id="0" name=""/>
        <dsp:cNvSpPr/>
      </dsp:nvSpPr>
      <dsp:spPr>
        <a:xfrm>
          <a:off x="3043822" y="2049066"/>
          <a:ext cx="2246243" cy="2246243"/>
        </a:xfrm>
        <a:prstGeom prst="ellipse">
          <a:avLst/>
        </a:prstGeom>
        <a:solidFill>
          <a:srgbClr val="FAA958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3200" b="1" kern="1200" dirty="0" smtClean="0">
              <a:solidFill>
                <a:schemeClr val="tx1"/>
              </a:solidFill>
              <a:latin typeface="a꿀벌여행" panose="02020600000000000000" pitchFamily="18" charset="-127"/>
              <a:ea typeface="a꿀벌여행" panose="02020600000000000000" pitchFamily="18" charset="-127"/>
            </a:rPr>
            <a:t>Logging</a:t>
          </a:r>
          <a:endParaRPr lang="ko-KR" altLang="en-US" sz="3200" b="1" kern="1200" dirty="0">
            <a:solidFill>
              <a:schemeClr val="tx1"/>
            </a:solidFill>
            <a:latin typeface="a꿀벌여행" panose="02020600000000000000" pitchFamily="18" charset="-127"/>
            <a:ea typeface="a꿀벌여행" panose="02020600000000000000" pitchFamily="18" charset="-127"/>
          </a:endParaRPr>
        </a:p>
      </dsp:txBody>
      <dsp:txXfrm>
        <a:off x="3372777" y="2378021"/>
        <a:ext cx="1588333" cy="1588333"/>
      </dsp:txXfrm>
    </dsp:sp>
    <dsp:sp modelId="{35A92824-76B2-4D16-8A12-53162225CC1E}">
      <dsp:nvSpPr>
        <dsp:cNvPr id="0" name=""/>
        <dsp:cNvSpPr/>
      </dsp:nvSpPr>
      <dsp:spPr>
        <a:xfrm>
          <a:off x="3380758" y="1805"/>
          <a:ext cx="1572370" cy="1572370"/>
        </a:xfrm>
        <a:prstGeom prst="ellipse">
          <a:avLst/>
        </a:prstGeom>
        <a:solidFill>
          <a:srgbClr val="FAA958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600" b="1" kern="1200" dirty="0" smtClean="0">
              <a:solidFill>
                <a:schemeClr val="tx1"/>
              </a:solidFill>
              <a:latin typeface="+mj-lt"/>
              <a:ea typeface="a꿀벌여행" panose="02020600000000000000" pitchFamily="18" charset="-127"/>
            </a:rPr>
            <a:t>Data Capture</a:t>
          </a:r>
          <a:endParaRPr lang="ko-KR" altLang="en-US" sz="1600" b="1" kern="1200" dirty="0">
            <a:solidFill>
              <a:schemeClr val="tx1"/>
            </a:solidFill>
            <a:latin typeface="+mj-lt"/>
            <a:ea typeface="a꿀벌여행" panose="02020600000000000000" pitchFamily="18" charset="-127"/>
          </a:endParaRPr>
        </a:p>
      </dsp:txBody>
      <dsp:txXfrm>
        <a:off x="3611026" y="232073"/>
        <a:ext cx="1111834" cy="1111834"/>
      </dsp:txXfrm>
    </dsp:sp>
    <dsp:sp modelId="{900AC08C-ADA1-4B7C-8E8D-75277B1EA6FF}">
      <dsp:nvSpPr>
        <dsp:cNvPr id="0" name=""/>
        <dsp:cNvSpPr/>
      </dsp:nvSpPr>
      <dsp:spPr>
        <a:xfrm>
          <a:off x="5445534" y="3578102"/>
          <a:ext cx="1572370" cy="1572370"/>
        </a:xfrm>
        <a:prstGeom prst="ellipse">
          <a:avLst/>
        </a:prstGeom>
        <a:solidFill>
          <a:srgbClr val="FAA958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600" b="1" kern="1200" dirty="0" smtClean="0">
              <a:solidFill>
                <a:schemeClr val="tx1"/>
              </a:solidFill>
              <a:latin typeface="+mj-lt"/>
              <a:ea typeface="a꿀벌여행" panose="02020600000000000000" pitchFamily="18" charset="-127"/>
            </a:rPr>
            <a:t>Data Control</a:t>
          </a:r>
          <a:endParaRPr lang="ko-KR" altLang="en-US" sz="1600" b="1" kern="1200" dirty="0">
            <a:solidFill>
              <a:schemeClr val="tx1"/>
            </a:solidFill>
            <a:latin typeface="+mj-lt"/>
            <a:ea typeface="a꿀벌여행" panose="02020600000000000000" pitchFamily="18" charset="-127"/>
          </a:endParaRPr>
        </a:p>
      </dsp:txBody>
      <dsp:txXfrm>
        <a:off x="5675802" y="3808370"/>
        <a:ext cx="1111834" cy="1111834"/>
      </dsp:txXfrm>
    </dsp:sp>
    <dsp:sp modelId="{A4DB1132-8356-4C94-B482-ACA1BF3C9581}">
      <dsp:nvSpPr>
        <dsp:cNvPr id="0" name=""/>
        <dsp:cNvSpPr/>
      </dsp:nvSpPr>
      <dsp:spPr>
        <a:xfrm>
          <a:off x="1315982" y="3578102"/>
          <a:ext cx="1572370" cy="1572370"/>
        </a:xfrm>
        <a:prstGeom prst="ellipse">
          <a:avLst/>
        </a:prstGeom>
        <a:solidFill>
          <a:srgbClr val="FAA958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600" b="1" kern="1200" dirty="0" smtClean="0">
              <a:solidFill>
                <a:schemeClr val="tx1"/>
              </a:solidFill>
              <a:latin typeface="+mj-lt"/>
              <a:ea typeface="a꿀벌여행" panose="02020600000000000000" pitchFamily="18" charset="-127"/>
            </a:rPr>
            <a:t>Data Collection</a:t>
          </a:r>
          <a:endParaRPr lang="ko-KR" altLang="en-US" sz="1600" b="1" kern="1200" dirty="0">
            <a:solidFill>
              <a:schemeClr val="tx1"/>
            </a:solidFill>
            <a:latin typeface="+mj-lt"/>
            <a:ea typeface="a꿀벌여행" panose="02020600000000000000" pitchFamily="18" charset="-127"/>
          </a:endParaRPr>
        </a:p>
      </dsp:txBody>
      <dsp:txXfrm>
        <a:off x="1546250" y="3808370"/>
        <a:ext cx="1111834" cy="11118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E5F2F5-F656-44EF-B6EC-A759A88B115C}">
      <dsp:nvSpPr>
        <dsp:cNvPr id="0" name=""/>
        <dsp:cNvSpPr/>
      </dsp:nvSpPr>
      <dsp:spPr>
        <a:xfrm>
          <a:off x="-4992649" y="-770709"/>
          <a:ext cx="5990891" cy="5990891"/>
        </a:xfrm>
        <a:prstGeom prst="blockArc">
          <a:avLst>
            <a:gd name="adj1" fmla="val 18900000"/>
            <a:gd name="adj2" fmla="val 2700000"/>
            <a:gd name="adj3" fmla="val 361"/>
          </a:avLst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0DAB62-7B8F-4832-A673-9918750A5588}">
      <dsp:nvSpPr>
        <dsp:cNvPr id="0" name=""/>
        <dsp:cNvSpPr/>
      </dsp:nvSpPr>
      <dsp:spPr>
        <a:xfrm>
          <a:off x="817924" y="635651"/>
          <a:ext cx="9642454" cy="1271125"/>
        </a:xfrm>
        <a:prstGeom prst="rect">
          <a:avLst/>
        </a:prstGeom>
        <a:solidFill>
          <a:schemeClr val="accent4">
            <a:lumMod val="40000"/>
            <a:lumOff val="60000"/>
          </a:schemeClr>
        </a:solidFill>
        <a:ln w="1587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8956" tIns="127000" rIns="127000" bIns="127000" numCol="1" spcCol="1270" anchor="ctr" anchorCtr="0">
          <a:noAutofit/>
        </a:bodyPr>
        <a:lstStyle/>
        <a:p>
          <a:pPr lvl="0" algn="l" defTabSz="2222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5000" b="0" kern="1200" dirty="0" smtClean="0">
              <a:ln>
                <a:noFill/>
              </a:ln>
              <a:solidFill>
                <a:schemeClr val="tx1"/>
              </a:solidFill>
              <a:latin typeface="a꿀벌여행" panose="02020600000000000000" pitchFamily="18" charset="-127"/>
              <a:ea typeface="a꿀벌여행" panose="02020600000000000000" pitchFamily="18" charset="-127"/>
            </a:rPr>
            <a:t>일반 사용자가</a:t>
          </a:r>
          <a:r>
            <a:rPr lang="en-US" altLang="ko-KR" sz="5000" b="0" kern="1200" dirty="0" smtClean="0">
              <a:ln>
                <a:noFill/>
              </a:ln>
              <a:solidFill>
                <a:schemeClr val="tx1"/>
              </a:solidFill>
              <a:latin typeface="a꿀벌여행" panose="02020600000000000000" pitchFamily="18" charset="-127"/>
              <a:ea typeface="a꿀벌여행" panose="02020600000000000000" pitchFamily="18" charset="-127"/>
            </a:rPr>
            <a:t> </a:t>
          </a:r>
          <a:r>
            <a:rPr lang="ko-KR" altLang="en-US" sz="5000" b="0" kern="1200" dirty="0" smtClean="0">
              <a:ln>
                <a:noFill/>
              </a:ln>
              <a:solidFill>
                <a:schemeClr val="tx1"/>
              </a:solidFill>
              <a:latin typeface="a꿀벌여행" panose="02020600000000000000" pitchFamily="18" charset="-127"/>
              <a:ea typeface="a꿀벌여행" panose="02020600000000000000" pitchFamily="18" charset="-127"/>
            </a:rPr>
            <a:t>피해를 입을 수 있다 </a:t>
          </a:r>
          <a:endParaRPr lang="ko-KR" altLang="en-US" sz="5000" b="0" kern="1200" dirty="0">
            <a:ln>
              <a:noFill/>
            </a:ln>
            <a:solidFill>
              <a:schemeClr val="tx1"/>
            </a:solidFill>
          </a:endParaRPr>
        </a:p>
      </dsp:txBody>
      <dsp:txXfrm>
        <a:off x="817924" y="635651"/>
        <a:ext cx="9642454" cy="1271125"/>
      </dsp:txXfrm>
    </dsp:sp>
    <dsp:sp modelId="{E95133FD-85F5-4411-A5A6-F3624EF6BDF9}">
      <dsp:nvSpPr>
        <dsp:cNvPr id="0" name=""/>
        <dsp:cNvSpPr/>
      </dsp:nvSpPr>
      <dsp:spPr>
        <a:xfrm>
          <a:off x="23470" y="476761"/>
          <a:ext cx="1588906" cy="15889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B6B1CF-0D47-4DBF-90D9-2A680D88DA7C}">
      <dsp:nvSpPr>
        <dsp:cNvPr id="0" name=""/>
        <dsp:cNvSpPr/>
      </dsp:nvSpPr>
      <dsp:spPr>
        <a:xfrm>
          <a:off x="817924" y="2542695"/>
          <a:ext cx="9642454" cy="1271125"/>
        </a:xfrm>
        <a:prstGeom prst="rect">
          <a:avLst/>
        </a:prstGeom>
        <a:solidFill>
          <a:schemeClr val="accent4">
            <a:lumMod val="40000"/>
            <a:lumOff val="60000"/>
          </a:schemeClr>
        </a:solidFill>
        <a:ln w="1587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8956" tIns="127000" rIns="127000" bIns="127000" numCol="1" spcCol="1270" anchor="ctr" anchorCtr="0">
          <a:noAutofit/>
        </a:bodyPr>
        <a:lstStyle/>
        <a:p>
          <a:pPr lvl="0" algn="l" defTabSz="2222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5000" b="0" kern="1200" dirty="0" smtClean="0">
              <a:ln>
                <a:noFill/>
              </a:ln>
              <a:solidFill>
                <a:schemeClr val="tx1"/>
              </a:solidFill>
              <a:latin typeface="a꿀벌여행" panose="02020600000000000000" pitchFamily="18" charset="-127"/>
              <a:ea typeface="a꿀벌여행" panose="02020600000000000000" pitchFamily="18" charset="-127"/>
            </a:rPr>
            <a:t>능동적으로 대처하기가 힘들다</a:t>
          </a:r>
          <a:endParaRPr lang="ko-KR" altLang="en-US" sz="5000" b="0" kern="1200" dirty="0">
            <a:ln>
              <a:noFill/>
            </a:ln>
            <a:solidFill>
              <a:schemeClr val="tx1"/>
            </a:solidFill>
          </a:endParaRPr>
        </a:p>
      </dsp:txBody>
      <dsp:txXfrm>
        <a:off x="817924" y="2542695"/>
        <a:ext cx="9642454" cy="1271125"/>
      </dsp:txXfrm>
    </dsp:sp>
    <dsp:sp modelId="{425E1DAD-D238-4E21-8BFB-C5F061FBBAAE}">
      <dsp:nvSpPr>
        <dsp:cNvPr id="0" name=""/>
        <dsp:cNvSpPr/>
      </dsp:nvSpPr>
      <dsp:spPr>
        <a:xfrm>
          <a:off x="23470" y="2383805"/>
          <a:ext cx="1588906" cy="15889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gif>
</file>

<file path=ppt/media/image11.gif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EA1BD3-0D63-4CA2-BDCC-8084F3E5A6DC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369F7-D46E-4065-B184-A29FAD0F80B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444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5226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3331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4305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8687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1754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0767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0227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3821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3767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555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4684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F609A-5058-4F11-833A-6C270330880E}" type="datetimeFigureOut">
              <a:rPr lang="ko-KR" altLang="en-US" smtClean="0"/>
              <a:t>2016-04-05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0A9BC4-E93D-4364-A0D8-CF273D36241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0271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microsoft.com/office/2007/relationships/hdphoto" Target="../media/hdphoto1.wdp"/><Relationship Id="rId7" Type="http://schemas.openxmlformats.org/officeDocument/2006/relationships/diagramColors" Target="../diagrams/colors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microsoft.com/office/2007/relationships/hdphoto" Target="../media/hdphoto1.wdp"/><Relationship Id="rId7" Type="http://schemas.openxmlformats.org/officeDocument/2006/relationships/diagramColors" Target="../diagrams/colors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10" Type="http://schemas.openxmlformats.org/officeDocument/2006/relationships/image" Target="../media/image19.png"/><Relationship Id="rId4" Type="http://schemas.openxmlformats.org/officeDocument/2006/relationships/diagramData" Target="../diagrams/data3.xml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668156" y="1669570"/>
            <a:ext cx="387227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6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 POT</a:t>
            </a:r>
            <a:endParaRPr lang="en-US" altLang="ko-KR" sz="6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88F26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47815" y="6401193"/>
            <a:ext cx="2644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Presented by Taegi Kim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522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4" name="TextBox 3"/>
          <p:cNvSpPr txBox="1"/>
          <p:nvPr/>
        </p:nvSpPr>
        <p:spPr>
          <a:xfrm>
            <a:off x="838200" y="1858298"/>
            <a:ext cx="10820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1.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방화벽 앞</a:t>
            </a:r>
            <a:endParaRPr lang="en-US" altLang="ko-KR" sz="36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	-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장점 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: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내부 네트워크에 대한 위험성이 적다</a:t>
            </a:r>
            <a:endParaRPr lang="en-US" altLang="ko-KR" sz="36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r>
              <a:rPr lang="en-US" altLang="ko-KR" sz="3600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	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-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단점 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: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불필요한 정보들을 많이 수집한다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(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효율성 저하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)</a:t>
            </a:r>
          </a:p>
        </p:txBody>
      </p:sp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ko-KR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위치</a:t>
            </a:r>
            <a:endParaRPr lang="ko-KR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589" y="3980411"/>
            <a:ext cx="2877589" cy="287758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140" y="4954259"/>
            <a:ext cx="1197033" cy="119703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435" y="4038821"/>
            <a:ext cx="1513955" cy="151395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485" y="4795798"/>
            <a:ext cx="596207" cy="596207"/>
          </a:xfrm>
          <a:prstGeom prst="rect">
            <a:avLst/>
          </a:prstGeom>
        </p:spPr>
      </p:pic>
      <p:cxnSp>
        <p:nvCxnSpPr>
          <p:cNvPr id="12" name="직선 연결선 11"/>
          <p:cNvCxnSpPr>
            <a:stCxn id="9" idx="3"/>
          </p:cNvCxnSpPr>
          <p:nvPr/>
        </p:nvCxnSpPr>
        <p:spPr>
          <a:xfrm>
            <a:off x="2742173" y="5552776"/>
            <a:ext cx="2770678" cy="58188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/>
          <p:cNvCxnSpPr>
            <a:endCxn id="10" idx="2"/>
          </p:cNvCxnSpPr>
          <p:nvPr/>
        </p:nvCxnSpPr>
        <p:spPr>
          <a:xfrm>
            <a:off x="4228328" y="5251564"/>
            <a:ext cx="8085" cy="301212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7028872" y="5557458"/>
            <a:ext cx="1893455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441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4" name="TextBox 3"/>
          <p:cNvSpPr txBox="1"/>
          <p:nvPr/>
        </p:nvSpPr>
        <p:spPr>
          <a:xfrm>
            <a:off x="838200" y="1858298"/>
            <a:ext cx="10820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2.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 방화벽 내부</a:t>
            </a:r>
            <a:endParaRPr lang="en-US" altLang="ko-KR" sz="36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	-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장점 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: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효율성이 높아진다</a:t>
            </a:r>
            <a:endParaRPr lang="en-US" altLang="ko-KR" sz="36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r>
              <a:rPr lang="en-US" altLang="ko-KR" sz="3600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	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-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단점 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: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내부 네트워크에 대한 위험성이 크다</a:t>
            </a:r>
            <a:endParaRPr lang="en-US" altLang="ko-KR" sz="36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</p:txBody>
      </p:sp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ko-KR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위치</a:t>
            </a:r>
            <a:endParaRPr lang="ko-KR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371" y="3796517"/>
            <a:ext cx="2877589" cy="287758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338" y="4273889"/>
            <a:ext cx="1197033" cy="119703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797" y="3751205"/>
            <a:ext cx="1066000" cy="1066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4411" y="4138720"/>
            <a:ext cx="596207" cy="596207"/>
          </a:xfrm>
          <a:prstGeom prst="rect">
            <a:avLst/>
          </a:prstGeom>
        </p:spPr>
      </p:pic>
      <p:cxnSp>
        <p:nvCxnSpPr>
          <p:cNvPr id="3" name="직선 연결선 2"/>
          <p:cNvCxnSpPr/>
          <p:nvPr/>
        </p:nvCxnSpPr>
        <p:spPr>
          <a:xfrm flipV="1">
            <a:off x="2216727" y="4645891"/>
            <a:ext cx="1182255" cy="92364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 flipV="1">
            <a:off x="4692073" y="4461164"/>
            <a:ext cx="350982" cy="18472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5043055" y="4273889"/>
            <a:ext cx="27709" cy="2016075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V="1">
            <a:off x="5021075" y="4203351"/>
            <a:ext cx="738909" cy="10828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5070764" y="5470922"/>
            <a:ext cx="1784453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5043055" y="6289964"/>
            <a:ext cx="1784453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3" name="그림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993" y="4738255"/>
            <a:ext cx="1066000" cy="106600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189" y="5680777"/>
            <a:ext cx="1066000" cy="106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56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4" name="TextBox 3"/>
          <p:cNvSpPr txBox="1"/>
          <p:nvPr/>
        </p:nvSpPr>
        <p:spPr>
          <a:xfrm>
            <a:off x="838200" y="1858298"/>
            <a:ext cx="10820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3.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 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DMZ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내</a:t>
            </a:r>
            <a:endParaRPr lang="en-US" altLang="ko-KR" sz="36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r>
              <a:rPr lang="en-US" altLang="ko-KR" sz="3600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	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-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설치에 많은 시간이 걸림</a:t>
            </a:r>
            <a:endParaRPr lang="en-US" altLang="ko-KR" sz="36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r>
              <a:rPr lang="en-US" altLang="ko-KR" sz="3600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	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- 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관리자가 귀찮음</a:t>
            </a:r>
            <a:r>
              <a:rPr lang="en-US" altLang="ko-KR" sz="3600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 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(</a:t>
            </a:r>
            <a:r>
              <a:rPr lang="ko-KR" altLang="en-US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다른 서버와의 연결을 확실히 막아야함</a:t>
            </a:r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)</a:t>
            </a:r>
          </a:p>
        </p:txBody>
      </p:sp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ko-KR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위치</a:t>
            </a:r>
            <a:endParaRPr lang="ko-KR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338" y="4273889"/>
            <a:ext cx="1197033" cy="119703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940" y="3743755"/>
            <a:ext cx="2877589" cy="287758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529" y="3743755"/>
            <a:ext cx="2877589" cy="287758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92" y="4273889"/>
            <a:ext cx="1066000" cy="1066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706" y="4661404"/>
            <a:ext cx="596207" cy="596207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555" y="3840203"/>
            <a:ext cx="1066000" cy="1066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244" y="4872405"/>
            <a:ext cx="1066000" cy="1066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1681" y="4469651"/>
            <a:ext cx="1066000" cy="106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789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ko-KR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핵심요소</a:t>
            </a:r>
            <a:endParaRPr lang="ko-KR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graphicFrame>
        <p:nvGraphicFramePr>
          <p:cNvPr id="3" name="다이어그램 2"/>
          <p:cNvGraphicFramePr/>
          <p:nvPr>
            <p:extLst>
              <p:ext uri="{D42A27DB-BD31-4B8C-83A1-F6EECF244321}">
                <p14:modId xmlns:p14="http://schemas.microsoft.com/office/powerpoint/2010/main" val="446967324"/>
              </p:ext>
            </p:extLst>
          </p:nvPr>
        </p:nvGraphicFramePr>
        <p:xfrm>
          <a:off x="4277212" y="764275"/>
          <a:ext cx="8333888" cy="59307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44592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한계</a:t>
            </a:r>
            <a:endParaRPr lang="ko-KR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graphicFrame>
        <p:nvGraphicFramePr>
          <p:cNvPr id="3" name="다이어그램 2"/>
          <p:cNvGraphicFramePr/>
          <p:nvPr>
            <p:extLst>
              <p:ext uri="{D42A27DB-BD31-4B8C-83A1-F6EECF244321}">
                <p14:modId xmlns:p14="http://schemas.microsoft.com/office/powerpoint/2010/main" val="4179249984"/>
              </p:ext>
            </p:extLst>
          </p:nvPr>
        </p:nvGraphicFramePr>
        <p:xfrm>
          <a:off x="1003300" y="1690688"/>
          <a:ext cx="10483850" cy="44494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그림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2391424"/>
            <a:ext cx="1485900" cy="14859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625" y="4084817"/>
            <a:ext cx="1809750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002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extBox 1"/>
          <p:cNvSpPr txBox="1"/>
          <p:nvPr/>
        </p:nvSpPr>
        <p:spPr>
          <a:xfrm>
            <a:off x="323850" y="1339602"/>
            <a:ext cx="115443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◎ 위키피디아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“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허니팟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”</a:t>
            </a:r>
          </a:p>
          <a:p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◎ 위키피디아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“Honeypot”</a:t>
            </a:r>
          </a:p>
          <a:p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◎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김병승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손희정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박세웅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 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(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서울대학교 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Network </a:t>
            </a:r>
            <a:r>
              <a:rPr lang="en-US" altLang="ko-KR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Labatory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), “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서비스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거부공격과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 스캐닝을 통한 공격에 따른 대응기술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”</a:t>
            </a:r>
          </a:p>
          <a:p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◎ 이스트 소프트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“</a:t>
            </a:r>
            <a:r>
              <a:rPr lang="ko-KR" altLang="en-US" sz="2400" b="1" dirty="0" err="1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허니팟이란</a:t>
            </a:r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 무엇이며 어떻게 구성되는지 실질적인 예를 들어 설명한 </a:t>
            </a:r>
            <a:r>
              <a:rPr lang="ko-KR" altLang="en-US" sz="2400" b="1" dirty="0" err="1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프리젠테이션</a:t>
            </a:r>
            <a:r>
              <a:rPr lang="ko-KR" altLang="en-US" sz="2400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 자료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”</a:t>
            </a:r>
          </a:p>
          <a:p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◎ 장윤정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“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해커를 유인하는 달콤한 덫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‘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허니팟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’”,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보안닷컴</a:t>
            </a:r>
            <a:endParaRPr lang="en-US" altLang="ko-KR" sz="24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◎ 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Deb </a:t>
            </a:r>
            <a:r>
              <a:rPr lang="en-US" altLang="ko-KR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Shinder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“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달콤한 가상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허니넷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침입탐지에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 특효약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“, ZDNet Korea</a:t>
            </a:r>
          </a:p>
          <a:p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◎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김희연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”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해커 잡는 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‘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허니팟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‘…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일반사용자 잡네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”, ZDNet Korea</a:t>
            </a:r>
          </a:p>
          <a:p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◎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주소형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“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슬슬 한계에 봉착한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허니팟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그들이 가야할 방향은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?”,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보안뉴스</a:t>
            </a:r>
            <a:endParaRPr lang="en-US" altLang="ko-KR" sz="24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◎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수샤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, “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허니팟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 시스템의 </a:t>
            </a:r>
            <a:r>
              <a:rPr lang="ko-KR" altLang="en-US" sz="2400" b="1" dirty="0" err="1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동작구현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 원리와 이해하기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..”, </a:t>
            </a:r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다음카페 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Hacker4u</a:t>
            </a:r>
          </a:p>
          <a:p>
            <a:r>
              <a:rPr lang="ko-KR" altLang="en-US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등등</a:t>
            </a:r>
            <a:r>
              <a:rPr lang="en-US" altLang="ko-KR" sz="24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..</a:t>
            </a:r>
          </a:p>
          <a:p>
            <a:endParaRPr lang="en-US" altLang="ko-KR" sz="2400" dirty="0" smtClean="0">
              <a:latin typeface="+mn-ea"/>
            </a:endParaRPr>
          </a:p>
        </p:txBody>
      </p:sp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출처 및 참조</a:t>
            </a:r>
            <a:endParaRPr lang="ko-KR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9396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706" y="0"/>
            <a:ext cx="4700588" cy="6858000"/>
          </a:xfrm>
          <a:prstGeom prst="rect">
            <a:avLst/>
          </a:prstGeom>
        </p:spPr>
      </p:pic>
      <p:sp>
        <p:nvSpPr>
          <p:cNvPr id="8" name="타원형 설명선 7"/>
          <p:cNvSpPr/>
          <p:nvPr/>
        </p:nvSpPr>
        <p:spPr>
          <a:xfrm>
            <a:off x="6243781" y="83128"/>
            <a:ext cx="1731458" cy="1108363"/>
          </a:xfrm>
          <a:prstGeom prst="wedgeEllipseCallout">
            <a:avLst/>
          </a:prstGeom>
          <a:solidFill>
            <a:schemeClr val="accent4">
              <a:lumMod val="40000"/>
              <a:lumOff val="60000"/>
            </a:schemeClr>
          </a:solidFill>
          <a:ln w="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>
                <a:solidFill>
                  <a:schemeClr val="tx1"/>
                </a:solidFill>
              </a:rPr>
              <a:t>END</a:t>
            </a:r>
            <a:endParaRPr lang="ko-KR" altLang="en-US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175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3020754805"/>
              </p:ext>
            </p:extLst>
          </p:nvPr>
        </p:nvGraphicFramePr>
        <p:xfrm>
          <a:off x="858981" y="98752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직사각형 7"/>
          <p:cNvSpPr/>
          <p:nvPr/>
        </p:nvSpPr>
        <p:spPr>
          <a:xfrm>
            <a:off x="3066473" y="1256147"/>
            <a:ext cx="4174836" cy="6742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4925">
            <a:noFill/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obliqueTopLeft"/>
            <a:lightRig rig="threePt" dir="t"/>
          </a:scene3d>
          <a:sp3d extrusionH="76200" prstMaterial="translucentPowder">
            <a:bevelT w="127000" h="254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What is Honeypot?</a:t>
            </a:r>
            <a:endParaRPr lang="ko-KR" altLang="en-US" sz="36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616037" y="2243668"/>
            <a:ext cx="4174836" cy="6742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4925">
            <a:noFill/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obliqueTopLeft"/>
            <a:lightRig rig="threePt" dir="t"/>
          </a:scene3d>
          <a:sp3d extrusionH="76200" prstMaterial="translucentPowder">
            <a:bevelT w="127000" h="254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36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조건</a:t>
            </a:r>
            <a:endParaRPr lang="ko-KR" altLang="en-US" sz="36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066473" y="3231189"/>
            <a:ext cx="4174836" cy="6742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4925">
            <a:noFill/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obliqueTopLeft"/>
            <a:lightRig rig="threePt" dir="t"/>
          </a:scene3d>
          <a:sp3d extrusionH="76200" prstMaterial="translucentPowder">
            <a:bevelT w="127000" h="254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36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위치</a:t>
            </a:r>
            <a:endParaRPr lang="ko-KR" altLang="en-US" sz="36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616037" y="4236800"/>
            <a:ext cx="4174836" cy="6742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4925">
            <a:noFill/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obliqueTopLeft"/>
            <a:lightRig rig="threePt" dir="t"/>
          </a:scene3d>
          <a:sp3d extrusionH="76200" prstMaterial="translucentPowder">
            <a:bevelT w="127000" h="254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36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핵심요소</a:t>
            </a:r>
            <a:endParaRPr lang="ko-KR" altLang="en-US" sz="36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066473" y="5242411"/>
            <a:ext cx="4174836" cy="67425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4925">
            <a:noFill/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obliqueTopLeft"/>
            <a:lightRig rig="threePt" dir="t"/>
          </a:scene3d>
          <a:sp3d extrusionH="76200" prstMaterial="translucentPowder">
            <a:bevelT w="127000" h="254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한계</a:t>
            </a:r>
            <a:endParaRPr lang="ko-KR" altLang="en-US" sz="3600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3069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9" name="TextBox 8"/>
          <p:cNvSpPr txBox="1"/>
          <p:nvPr/>
        </p:nvSpPr>
        <p:spPr>
          <a:xfrm>
            <a:off x="838200" y="2055813"/>
            <a:ext cx="1061489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비정상적인 접근을 탐지하기 위해 의도적으로 </a:t>
            </a:r>
            <a:endParaRPr lang="en-US" altLang="ko-KR" sz="48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r>
              <a:rPr lang="ko-KR" altLang="en-US" sz="48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설치해 둔 시스템</a:t>
            </a:r>
            <a:endParaRPr lang="en-US" altLang="ko-KR" sz="48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endParaRPr lang="en-US" altLang="ko-KR" sz="4800" b="1" dirty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48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 Net: Honey Pot</a:t>
            </a:r>
            <a:r>
              <a:rPr lang="ko-KR" altLang="en-US" sz="48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을 포함한 하나의 </a:t>
            </a:r>
            <a:endParaRPr lang="en-US" altLang="ko-KR" sz="48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r>
              <a:rPr lang="en-US" altLang="ko-KR" sz="4800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	</a:t>
            </a:r>
            <a:r>
              <a:rPr lang="en-US" altLang="ko-KR" sz="48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			</a:t>
            </a:r>
            <a:r>
              <a:rPr lang="ko-KR" altLang="en-US" sz="48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네트워크</a:t>
            </a:r>
            <a:endParaRPr lang="en-US" altLang="ko-KR" sz="48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ko-KR" sz="7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What is a Honeypot?</a:t>
            </a:r>
            <a:endParaRPr lang="en-US" altLang="ko-KR" sz="7200" b="1" dirty="0">
              <a:ln w="9525">
                <a:solidFill>
                  <a:schemeClr val="bg1"/>
                </a:solidFill>
                <a:prstDash val="solid"/>
              </a:ln>
              <a:solidFill>
                <a:srgbClr val="F88F26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0988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202" y="1503217"/>
            <a:ext cx="2877589" cy="287758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16086"/>
            <a:ext cx="1393764" cy="139376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296" y="3429000"/>
            <a:ext cx="1679171" cy="167917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670" y="1595349"/>
            <a:ext cx="1714501" cy="171450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992" y="2452599"/>
            <a:ext cx="656705" cy="65670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46" y="1321723"/>
            <a:ext cx="1197033" cy="119703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296" y="5223163"/>
            <a:ext cx="1519844" cy="1519844"/>
          </a:xfrm>
          <a:prstGeom prst="rect">
            <a:avLst/>
          </a:prstGeom>
        </p:spPr>
      </p:pic>
      <p:cxnSp>
        <p:nvCxnSpPr>
          <p:cNvPr id="16" name="직선 연결선 15"/>
          <p:cNvCxnSpPr/>
          <p:nvPr/>
        </p:nvCxnSpPr>
        <p:spPr>
          <a:xfrm>
            <a:off x="1587731" y="1970116"/>
            <a:ext cx="1920240" cy="54864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V="1">
            <a:off x="4804756" y="2633752"/>
            <a:ext cx="1487979" cy="344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7348451" y="2633752"/>
            <a:ext cx="1307869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6792881" y="2942011"/>
            <a:ext cx="0" cy="765465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연결선 26"/>
          <p:cNvCxnSpPr>
            <a:endCxn id="5" idx="2"/>
          </p:cNvCxnSpPr>
          <p:nvPr/>
        </p:nvCxnSpPr>
        <p:spPr>
          <a:xfrm>
            <a:off x="6792881" y="4613564"/>
            <a:ext cx="1" cy="494607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473140" y="5718409"/>
            <a:ext cx="2222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Internal Network</a:t>
            </a:r>
            <a:endParaRPr lang="ko-KR" altLang="en-US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516951" y="4028822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Hub</a:t>
            </a:r>
            <a:endParaRPr lang="ko-KR" altLang="en-US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290179" y="1600784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Router</a:t>
            </a:r>
            <a:endParaRPr lang="ko-KR" altLang="en-US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856300" y="3688027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Firewall</a:t>
            </a:r>
            <a:endParaRPr lang="ko-KR" altLang="en-US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541231" y="2999894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Server (Honeypot)</a:t>
            </a:r>
            <a:endParaRPr lang="ko-KR" altLang="en-US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57469" y="2267933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Internet</a:t>
            </a:r>
            <a:endParaRPr lang="ko-KR" altLang="en-US" b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41" name="구부러진 연결선 40"/>
          <p:cNvCxnSpPr>
            <a:stCxn id="9" idx="0"/>
            <a:endCxn id="7" idx="0"/>
          </p:cNvCxnSpPr>
          <p:nvPr/>
        </p:nvCxnSpPr>
        <p:spPr>
          <a:xfrm rot="16200000" flipH="1">
            <a:off x="4936029" y="-2446543"/>
            <a:ext cx="273626" cy="7810158"/>
          </a:xfrm>
          <a:prstGeom prst="curvedConnector3">
            <a:avLst>
              <a:gd name="adj1" fmla="val -83545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4315340" y="628943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ATTACK</a:t>
            </a:r>
            <a:endParaRPr lang="ko-KR" altLang="en-US" b="1" dirty="0"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6118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extBox 1"/>
          <p:cNvSpPr txBox="1"/>
          <p:nvPr/>
        </p:nvSpPr>
        <p:spPr>
          <a:xfrm>
            <a:off x="838200" y="2258209"/>
            <a:ext cx="1082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1. </a:t>
            </a:r>
            <a:r>
              <a:rPr lang="ko-KR" alt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쉽게 해커에게 노출되어야 한다</a:t>
            </a:r>
            <a:r>
              <a:rPr lang="en-US" altLang="ko-KR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.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ko-KR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조건</a:t>
            </a:r>
            <a:endParaRPr lang="ko-KR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3606963"/>
            <a:ext cx="4762500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85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extBox 1"/>
          <p:cNvSpPr txBox="1"/>
          <p:nvPr/>
        </p:nvSpPr>
        <p:spPr>
          <a:xfrm>
            <a:off x="838200" y="2258209"/>
            <a:ext cx="1082040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2</a:t>
            </a:r>
            <a:r>
              <a:rPr lang="en-US" altLang="ko-KR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. </a:t>
            </a:r>
            <a:r>
              <a:rPr lang="ko-KR" alt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쉽게 해킹이 가능한 것처럼 취약해 보여야 한다</a:t>
            </a:r>
            <a:r>
              <a:rPr lang="en-US" altLang="ko-KR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.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ko-KR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조건</a:t>
            </a:r>
            <a:endParaRPr lang="ko-KR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3564260"/>
            <a:ext cx="4762500" cy="269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81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extBox 1"/>
          <p:cNvSpPr txBox="1"/>
          <p:nvPr/>
        </p:nvSpPr>
        <p:spPr>
          <a:xfrm>
            <a:off x="838200" y="2258209"/>
            <a:ext cx="1082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3</a:t>
            </a:r>
            <a:r>
              <a:rPr lang="en-US" altLang="ko-KR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. </a:t>
            </a:r>
            <a:r>
              <a:rPr lang="ko-KR" alt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시스템의 모든 구성 요소를 갖추고 있어야 한다</a:t>
            </a:r>
            <a:r>
              <a:rPr lang="en-US" altLang="ko-KR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.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ko-KR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조건</a:t>
            </a:r>
            <a:endParaRPr lang="ko-KR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3609816"/>
            <a:ext cx="4648200" cy="245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43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extBox 1"/>
          <p:cNvSpPr txBox="1"/>
          <p:nvPr/>
        </p:nvSpPr>
        <p:spPr>
          <a:xfrm>
            <a:off x="838200" y="2258209"/>
            <a:ext cx="1082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4. </a:t>
            </a:r>
            <a:r>
              <a:rPr lang="ko-KR" alt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시스템을 통과하는 모든 로그와 패킷을 감시해야한다</a:t>
            </a:r>
            <a:r>
              <a:rPr lang="en-US" altLang="ko-KR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.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ko-KR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조건</a:t>
            </a:r>
            <a:endParaRPr lang="ko-KR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3500120"/>
            <a:ext cx="5924550" cy="253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035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extBox 1"/>
          <p:cNvSpPr txBox="1"/>
          <p:nvPr/>
        </p:nvSpPr>
        <p:spPr>
          <a:xfrm>
            <a:off x="838200" y="2258209"/>
            <a:ext cx="10820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5</a:t>
            </a:r>
            <a:r>
              <a:rPr lang="en-US" altLang="ko-KR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. </a:t>
            </a:r>
            <a:r>
              <a:rPr lang="ko-KR" alt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시스템에 접속하는 모든 사람에 대해 관리자에게 </a:t>
            </a:r>
            <a:endParaRPr lang="en-US" altLang="ko-KR" sz="4000" b="1" dirty="0" smtClean="0">
              <a:ln>
                <a:solidFill>
                  <a:schemeClr val="tx1"/>
                </a:solidFill>
              </a:ln>
              <a:solidFill>
                <a:schemeClr val="accent4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꿀벌여행" panose="02020600000000000000" pitchFamily="18" charset="-127"/>
              <a:ea typeface="a꿀벌여행" panose="02020600000000000000" pitchFamily="18" charset="-127"/>
            </a:endParaRPr>
          </a:p>
          <a:p>
            <a:r>
              <a:rPr lang="ko-KR" altLang="en-US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알려줘야 한다</a:t>
            </a:r>
            <a:r>
              <a:rPr lang="en-US" altLang="ko-KR" sz="4000" b="1" dirty="0" smtClean="0">
                <a:ln>
                  <a:solidFill>
                    <a:schemeClr val="tx1"/>
                  </a:solidFill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.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ko-KR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Honeypot</a:t>
            </a:r>
            <a:r>
              <a:rPr lang="ko-KR" altLang="en-US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88F2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꿀벌여행" panose="02020600000000000000" pitchFamily="18" charset="-127"/>
                <a:ea typeface="a꿀벌여행" panose="02020600000000000000" pitchFamily="18" charset="-127"/>
              </a:rPr>
              <a:t>의 조건</a:t>
            </a:r>
            <a:endParaRPr lang="ko-KR" altLang="en-US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편지체" panose="02030504000101010101" pitchFamily="18" charset="-127"/>
              <a:ea typeface="휴먼편지체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950" y="3581648"/>
            <a:ext cx="3448050" cy="251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082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280</Words>
  <Application>Microsoft Office PowerPoint</Application>
  <PresentationFormat>와이드스크린</PresentationFormat>
  <Paragraphs>69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a꿀벌여행</vt:lpstr>
      <vt:lpstr>HY견고딕</vt:lpstr>
      <vt:lpstr>맑은 고딕</vt:lpstr>
      <vt:lpstr>휴먼편지체</vt:lpstr>
      <vt:lpstr>Arial</vt:lpstr>
      <vt:lpstr>Office 테마</vt:lpstr>
      <vt:lpstr>PowerPoint 프레젠테이션</vt:lpstr>
      <vt:lpstr>PowerPoint 프레젠테이션</vt:lpstr>
      <vt:lpstr>What is a Honeypot?</vt:lpstr>
      <vt:lpstr>PowerPoint 프레젠테이션</vt:lpstr>
      <vt:lpstr>Honeypot의 조건</vt:lpstr>
      <vt:lpstr>Honeypot의 조건</vt:lpstr>
      <vt:lpstr>Honeypot의 조건</vt:lpstr>
      <vt:lpstr>Honeypot의 조건</vt:lpstr>
      <vt:lpstr>Honeypot의 조건</vt:lpstr>
      <vt:lpstr>Honeypot의 위치</vt:lpstr>
      <vt:lpstr>Honeypot의 위치</vt:lpstr>
      <vt:lpstr>Honeypot의 위치</vt:lpstr>
      <vt:lpstr>Honeypot의 핵심요소</vt:lpstr>
      <vt:lpstr>한계</vt:lpstr>
      <vt:lpstr>출처 및 참조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김태기</dc:creator>
  <cp:lastModifiedBy>KimTaegi</cp:lastModifiedBy>
  <cp:revision>37</cp:revision>
  <dcterms:created xsi:type="dcterms:W3CDTF">2016-04-03T14:41:06Z</dcterms:created>
  <dcterms:modified xsi:type="dcterms:W3CDTF">2016-04-05T14:32:34Z</dcterms:modified>
</cp:coreProperties>
</file>

<file path=docProps/thumbnail.jpeg>
</file>